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71" r:id="rId2"/>
  </p:sldMasterIdLst>
  <p:notesMasterIdLst>
    <p:notesMasterId r:id="rId27"/>
  </p:notesMasterIdLst>
  <p:handoutMasterIdLst>
    <p:handoutMasterId r:id="rId28"/>
  </p:handoutMasterIdLst>
  <p:sldIdLst>
    <p:sldId id="319" r:id="rId3"/>
    <p:sldId id="371" r:id="rId4"/>
    <p:sldId id="342" r:id="rId5"/>
    <p:sldId id="372" r:id="rId6"/>
    <p:sldId id="367" r:id="rId7"/>
    <p:sldId id="368" r:id="rId8"/>
    <p:sldId id="373" r:id="rId9"/>
    <p:sldId id="361" r:id="rId10"/>
    <p:sldId id="366" r:id="rId11"/>
    <p:sldId id="370" r:id="rId12"/>
    <p:sldId id="369" r:id="rId13"/>
    <p:sldId id="362" r:id="rId14"/>
    <p:sldId id="374" r:id="rId15"/>
    <p:sldId id="348" r:id="rId16"/>
    <p:sldId id="343" r:id="rId17"/>
    <p:sldId id="347" r:id="rId18"/>
    <p:sldId id="344" r:id="rId19"/>
    <p:sldId id="363" r:id="rId20"/>
    <p:sldId id="349" r:id="rId21"/>
    <p:sldId id="345" r:id="rId22"/>
    <p:sldId id="346" r:id="rId23"/>
    <p:sldId id="350" r:id="rId24"/>
    <p:sldId id="352" r:id="rId25"/>
    <p:sldId id="351" r:id="rId26"/>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663300"/>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024" autoAdjust="0"/>
  </p:normalViewPr>
  <p:slideViewPr>
    <p:cSldViewPr>
      <p:cViewPr varScale="1">
        <p:scale>
          <a:sx n="114" d="100"/>
          <a:sy n="114" d="100"/>
        </p:scale>
        <p:origin x="-155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8F88C59-319B-4332-9A1D-2A62CFCB00D8}" type="datetimeFigureOut">
              <a:rPr lang="en-US" smtClean="0"/>
              <a:pPr/>
              <a:t>7/13/2012</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B16A41B8-7DC3-4DB6-84E4-E105629EAA3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968B300D-05F0-4B43-940D-46DED5A791AD}" type="datetimeFigureOut">
              <a:rPr lang="en-US" smtClean="0"/>
              <a:pPr/>
              <a:t>7/13/2012</a:t>
            </a:fld>
            <a:endParaRPr lang="en-U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9B26CD33-4337-4529-948A-94F6960B23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p:spPr>
        <p:txBody>
          <a:bodyPr bIns="0"/>
          <a:lstStyle>
            <a:lvl1pPr algn="r">
              <a:defRPr lang="en-US" dirty="0"/>
            </a:lvl1pPr>
            <a:extLst/>
          </a:lstStyle>
          <a:p>
            <a:r>
              <a:rPr lang="en-US" dirty="0" smtClean="0"/>
              <a:t>Click to add photo album title</a:t>
            </a:r>
            <a:endParaRPr lang="en-US" dirty="0"/>
          </a:p>
        </p:txBody>
      </p:sp>
      <p:sp>
        <p:nvSpPr>
          <p:cNvPr id="30" name="Rectangle 7"/>
          <p:cNvSpPr>
            <a:spLocks/>
          </p:cNvSpPr>
          <p:nvPr/>
        </p:nvSpPr>
        <p:spPr>
          <a:xfrm>
            <a:off x="453736" y="5181600"/>
            <a:ext cx="8229600" cy="1143000"/>
          </a:xfrm>
          <a:prstGeom prst="rect">
            <a:avLst/>
          </a:prstGeom>
        </p:spPr>
        <p:txBody>
          <a:bodyPr vert="horz" anchor="ctr">
            <a:norm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1" u="none" strike="noStrike" kern="0" cap="none" spc="0" normalizeH="0" baseline="0" noProof="0" dirty="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date and other details</a:t>
            </a:r>
            <a:endParaRPr lang="en-US" dirty="0"/>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p>
        </p:txBody>
      </p:sp>
      <p:sp>
        <p:nvSpPr>
          <p:cNvPr id="11" name="Rectangle 10"/>
          <p:cNvSpPr>
            <a:spLocks noGrp="1"/>
          </p:cNvSpPr>
          <p:nvPr>
            <p:ph type="dt" sz="half" idx="12"/>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12" name="Rectangle 11"/>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3" name="Rectangle 12"/>
          <p:cNvSpPr>
            <a:spLocks noGrp="1"/>
          </p:cNvSpPr>
          <p:nvPr>
            <p:ph type="ftr" sz="quarter" idx="14"/>
          </p:nvPr>
        </p:nvSpPr>
        <p:spPr/>
        <p:txBody>
          <a:bodyPr/>
          <a:lstStyle>
            <a:extLst/>
          </a:lstStyle>
          <a:p>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27" name="Rectangle 11"/>
          <p:cNvSpPr>
            <a:spLocks noGrp="1"/>
          </p:cNvSpPr>
          <p:nvPr>
            <p:ph type="body" sz="quarter" idx="14" hasCustomPrompt="1"/>
          </p:nvPr>
        </p:nvSpPr>
        <p:spPr>
          <a:xfrm>
            <a:off x="457200" y="228600"/>
            <a:ext cx="4023360" cy="3017520"/>
          </a:xfrm>
        </p:spPr>
        <p:txBody>
          <a:bodyPr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5"/>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7" name="Rectangle 6"/>
          <p:cNvSpPr>
            <a:spLocks noGrp="1"/>
          </p:cNvSpPr>
          <p:nvPr>
            <p:ph type="sldNum" sz="quarter" idx="16"/>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7"/>
          </p:nvPr>
        </p:nvSpPr>
        <p:spPr/>
        <p:txBody>
          <a:bodyPr/>
          <a:lstStyle>
            <a:extLst/>
          </a:lstStyle>
          <a:p>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Click icon to add picture</a:t>
            </a:r>
            <a:endParaRPr lang="en-US" dirty="0"/>
          </a:p>
        </p:txBody>
      </p:sp>
      <p:sp>
        <p:nvSpPr>
          <p:cNvPr id="29" name="Rectangle 7"/>
          <p:cNvSpPr>
            <a:spLocks noGrp="1" noChangeAspect="1"/>
          </p:cNvSpPr>
          <p:nvPr>
            <p:ph type="pic" sz="quarter" idx="12"/>
          </p:nvPr>
        </p:nvSpPr>
        <p:spPr>
          <a:xfrm>
            <a:off x="426720"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Click icon to add picture</a:t>
            </a:r>
            <a:endParaRPr lang="en-US" dirty="0"/>
          </a:p>
        </p:txBody>
      </p:sp>
      <p:sp>
        <p:nvSpPr>
          <p:cNvPr id="10" name="Rectangle 7"/>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Click icon to add picture</a:t>
            </a:r>
            <a:endParaRPr lang="en-US" dirty="0"/>
          </a:p>
        </p:txBody>
      </p:sp>
      <p:sp>
        <p:nvSpPr>
          <p:cNvPr id="5" name="Rectangle 4"/>
          <p:cNvSpPr>
            <a:spLocks noGrp="1"/>
          </p:cNvSpPr>
          <p:nvPr>
            <p:ph type="dt" sz="half" idx="14"/>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6" name="Rectangle 5"/>
          <p:cNvSpPr>
            <a:spLocks noGrp="1"/>
          </p:cNvSpPr>
          <p:nvPr>
            <p:ph type="sldNum" sz="quarter" idx="15"/>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6"/>
          </p:nvPr>
        </p:nvSpPr>
        <p:spPr/>
        <p:txBody>
          <a:bodyPr/>
          <a:lstStyle>
            <a:extLst/>
          </a:lstStyle>
          <a:p>
            <a:endParaRPr lang="en-US"/>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6" name="Rectangle 7"/>
          <p:cNvSpPr>
            <a:spLocks noGrp="1"/>
          </p:cNvSpPr>
          <p:nvPr>
            <p:ph type="body" sz="quarter" idx="16" hasCustomPrompt="1"/>
          </p:nvPr>
        </p:nvSpPr>
        <p:spPr>
          <a:xfrm>
            <a:off x="400497" y="1295400"/>
            <a:ext cx="1676400" cy="1905000"/>
          </a:xfrm>
        </p:spPr>
        <p:txBody>
          <a:bodyPr anchor="b" anchorCtr="0">
            <a:noAutofit/>
          </a:bodyPr>
          <a:lstStyle>
            <a:lvl1pPr marL="0" marR="0" indent="0" algn="r" rtl="0" latinLnBrk="0">
              <a:spcBef>
                <a:spcPct val="20000"/>
              </a:spcBef>
              <a:buFontTx/>
              <a:buNone/>
              <a:defRPr sz="16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4" name="Rectangle 7"/>
          <p:cNvSpPr>
            <a:spLocks noGrp="1"/>
          </p:cNvSpPr>
          <p:nvPr>
            <p:ph type="body" sz="quarter" idx="29" hasCustomPrompt="1"/>
          </p:nvPr>
        </p:nvSpPr>
        <p:spPr>
          <a:xfrm>
            <a:off x="7086600" y="1295400"/>
            <a:ext cx="1676400" cy="1905000"/>
          </a:xfrm>
        </p:spPr>
        <p:txBody>
          <a:bodyPr anchor="b" anchorCtr="0"/>
          <a:lstStyle>
            <a:lvl1pPr marL="0" marR="0" indent="0" algn="l">
              <a:buFontTx/>
              <a:buNone/>
              <a:defRPr sz="1600" baseline="0"/>
            </a:lvl1pPr>
            <a:extLst/>
          </a:lstStyle>
          <a:p>
            <a:pPr lvl="0"/>
            <a:r>
              <a:rPr lang="en-US" dirty="0" smtClean="0"/>
              <a:t>Click to add caption</a:t>
            </a:r>
            <a:endParaRPr lang="en-US" dirty="0"/>
          </a:p>
        </p:txBody>
      </p:sp>
      <p:sp>
        <p:nvSpPr>
          <p:cNvPr id="4" name="Rectangle 7"/>
          <p:cNvSpPr>
            <a:spLocks noGrp="1"/>
          </p:cNvSpPr>
          <p:nvPr>
            <p:ph type="body" sz="quarter" idx="28" hasCustomPrompt="1"/>
          </p:nvPr>
        </p:nvSpPr>
        <p:spPr>
          <a:xfrm>
            <a:off x="400497" y="3352800"/>
            <a:ext cx="1676400" cy="1905000"/>
          </a:xfrm>
        </p:spPr>
        <p:txBody>
          <a:bodyPr anchor="t" anchorCtr="0"/>
          <a:lstStyle>
            <a:lvl1pPr marL="0" marR="0" indent="0" algn="r">
              <a:buFontTx/>
              <a:buNone/>
              <a:defRPr sz="1600" baseline="0"/>
            </a:lvl1pPr>
            <a:extLst/>
          </a:lstStyle>
          <a:p>
            <a:pPr lvl="0"/>
            <a:r>
              <a:rPr lang="en-US" dirty="0" smtClean="0"/>
              <a:t>Click to add caption</a:t>
            </a:r>
            <a:endParaRPr lang="en-US" dirty="0"/>
          </a:p>
        </p:txBody>
      </p:sp>
      <p:sp>
        <p:nvSpPr>
          <p:cNvPr id="13" name="Rectangle 7"/>
          <p:cNvSpPr>
            <a:spLocks noGrp="1"/>
          </p:cNvSpPr>
          <p:nvPr>
            <p:ph type="body" sz="quarter" idx="30" hasCustomPrompt="1"/>
          </p:nvPr>
        </p:nvSpPr>
        <p:spPr>
          <a:xfrm>
            <a:off x="7086600" y="3352800"/>
            <a:ext cx="1676400" cy="19050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11" name="Rectangle 10"/>
          <p:cNvSpPr>
            <a:spLocks noGrp="1"/>
          </p:cNvSpPr>
          <p:nvPr>
            <p:ph type="dt" sz="half" idx="31"/>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12" name="Rectangle 11"/>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5" name="Rectangle 14"/>
          <p:cNvSpPr>
            <a:spLocks noGrp="1"/>
          </p:cNvSpPr>
          <p:nvPr>
            <p:ph type="ftr" sz="quarter" idx="33"/>
          </p:nvPr>
        </p:nvSpPr>
        <p:spPr/>
        <p:txBody>
          <a:bodyPr/>
          <a:lstStyle>
            <a:extLst/>
          </a:lstStyle>
          <a:p>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Rectangle 7"/>
          <p:cNvSpPr>
            <a:spLocks noGrp="1"/>
          </p:cNvSpPr>
          <p:nvPr>
            <p:ph type="body" sz="quarter" idx="16" hasCustomPrompt="1"/>
          </p:nvPr>
        </p:nvSpPr>
        <p:spPr>
          <a:xfrm>
            <a:off x="926821" y="61722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4" name="Rectangle 7"/>
          <p:cNvSpPr>
            <a:spLocks noGrp="1"/>
          </p:cNvSpPr>
          <p:nvPr>
            <p:ph type="body" sz="quarter" idx="22" hasCustomPrompt="1"/>
          </p:nvPr>
        </p:nvSpPr>
        <p:spPr>
          <a:xfrm>
            <a:off x="926821" y="1524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8" name="Rectangle 7"/>
          <p:cNvSpPr>
            <a:spLocks noGrp="1"/>
          </p:cNvSpPr>
          <p:nvPr>
            <p:ph type="body" sz="quarter" idx="23" hasCustomPrompt="1"/>
          </p:nvPr>
        </p:nvSpPr>
        <p:spPr>
          <a:xfrm>
            <a:off x="4660621" y="61722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6" name="Rectangle 7"/>
          <p:cNvSpPr>
            <a:spLocks noGrp="1"/>
          </p:cNvSpPr>
          <p:nvPr>
            <p:ph type="body" sz="quarter" idx="24" hasCustomPrompt="1"/>
          </p:nvPr>
        </p:nvSpPr>
        <p:spPr>
          <a:xfrm>
            <a:off x="4660621" y="1524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0" name="Rectangle 9"/>
          <p:cNvSpPr>
            <a:spLocks noGrp="1"/>
          </p:cNvSpPr>
          <p:nvPr>
            <p:ph type="dt" sz="half" idx="25"/>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11" name="Rectangle 10"/>
          <p:cNvSpPr>
            <a:spLocks noGrp="1"/>
          </p:cNvSpPr>
          <p:nvPr>
            <p:ph type="sldNum" sz="quarter" idx="26"/>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2" name="Rectangle 11"/>
          <p:cNvSpPr>
            <a:spLocks noGrp="1"/>
          </p:cNvSpPr>
          <p:nvPr>
            <p:ph type="ftr" sz="quarter" idx="27"/>
          </p:nvPr>
        </p:nvSpPr>
        <p:spPr/>
        <p:txBody>
          <a:bodyPr/>
          <a:lstStyle>
            <a:extLst/>
          </a:lstStyle>
          <a:p>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0" name="Rectangle 7"/>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7"/>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9" name="Rectangle 7"/>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4" name="Rectangle 7"/>
          <p:cNvSpPr>
            <a:spLocks noGrp="1"/>
          </p:cNvSpPr>
          <p:nvPr>
            <p:ph type="body" sz="quarter" idx="29" hasCustomPrompt="1"/>
          </p:nvPr>
        </p:nvSpPr>
        <p:spPr>
          <a:xfrm>
            <a:off x="152400" y="4495800"/>
            <a:ext cx="8763000" cy="1905000"/>
          </a:xfrm>
        </p:spPr>
        <p:txBody>
          <a:bodyPr anchor="t" anchorCtr="0"/>
          <a:lstStyle>
            <a:lvl1pPr marL="0" marR="0" indent="0" algn="l">
              <a:buFontTx/>
              <a:buNone/>
              <a:defRPr sz="2400" baseline="0"/>
            </a:lvl1pPr>
            <a:extLst/>
          </a:lstStyle>
          <a:p>
            <a:pPr lvl="0"/>
            <a:r>
              <a:rPr lang="en-US" dirty="0" smtClean="0"/>
              <a:t>Click to add caption</a:t>
            </a:r>
            <a:endParaRPr lang="en-US" dirty="0"/>
          </a:p>
        </p:txBody>
      </p:sp>
      <p:sp>
        <p:nvSpPr>
          <p:cNvPr id="8" name="Rectangle 7"/>
          <p:cNvSpPr>
            <a:spLocks noGrp="1"/>
          </p:cNvSpPr>
          <p:nvPr>
            <p:ph type="dt" sz="half" idx="33"/>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9" name="Rectangle 8"/>
          <p:cNvSpPr>
            <a:spLocks noGrp="1"/>
          </p:cNvSpPr>
          <p:nvPr>
            <p:ph type="sldNum" sz="quarter" idx="34"/>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0" name="Rectangle 9"/>
          <p:cNvSpPr>
            <a:spLocks noGrp="1"/>
          </p:cNvSpPr>
          <p:nvPr>
            <p:ph type="ftr" sz="quarter" idx="35"/>
          </p:nvPr>
        </p:nvSpPr>
        <p:spPr/>
        <p:txBody>
          <a:bodyPr/>
          <a:lstStyle>
            <a:extLst/>
          </a:lstStyle>
          <a:p>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6"/>
          <p:cNvSpPr>
            <a:spLocks noGrp="1"/>
          </p:cNvSpPr>
          <p:nvPr>
            <p:ph type="dt" sz="half" idx="24"/>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8" name="Rectangle 7"/>
          <p:cNvSpPr>
            <a:spLocks noGrp="1"/>
          </p:cNvSpPr>
          <p:nvPr>
            <p:ph type="sldNum" sz="quarter" idx="25"/>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9" name="Rectangle 8"/>
          <p:cNvSpPr>
            <a:spLocks noGrp="1"/>
          </p:cNvSpPr>
          <p:nvPr>
            <p:ph type="ftr" sz="quarter" idx="26"/>
          </p:nvPr>
        </p:nvSpPr>
        <p:spPr/>
        <p:txBody>
          <a:bodyPr/>
          <a:lstStyle>
            <a:extLst/>
          </a:lstStyle>
          <a:p>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6"/>
          <p:cNvSpPr>
            <a:spLocks noGrp="1"/>
          </p:cNvSpPr>
          <p:nvPr>
            <p:ph type="dt" sz="half" idx="29"/>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8" name="Rectangle 7"/>
          <p:cNvSpPr>
            <a:spLocks noGrp="1"/>
          </p:cNvSpPr>
          <p:nvPr>
            <p:ph type="sldNum" sz="quarter" idx="30"/>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0" name="Rectangle 9"/>
          <p:cNvSpPr>
            <a:spLocks noGrp="1"/>
          </p:cNvSpPr>
          <p:nvPr>
            <p:ph type="ftr" sz="quarter" idx="31"/>
          </p:nvPr>
        </p:nvSpPr>
        <p:spPr/>
        <p:txBody>
          <a:bodyPr/>
          <a:lstStyle>
            <a:extLst/>
          </a:lstStyle>
          <a:p>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1" name="Rectangle 7"/>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6"/>
          <p:cNvSpPr>
            <a:spLocks noGrp="1"/>
          </p:cNvSpPr>
          <p:nvPr>
            <p:ph type="dt" sz="half" idx="31"/>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8" name="Rectangle 7"/>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9" name="Rectangle 8"/>
          <p:cNvSpPr>
            <a:spLocks noGrp="1"/>
          </p:cNvSpPr>
          <p:nvPr>
            <p:ph type="ftr" sz="quarter" idx="33"/>
          </p:nvPr>
        </p:nvSpPr>
        <p:spPr/>
        <p:txBody>
          <a:bodyPr/>
          <a:lstStyle>
            <a:extLst/>
          </a:lstStyle>
          <a:p>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W¥ل云玗İαЂÕØÚáÛ丫:Téxt Plàçèhòlðêr 表¥鷗字㌍_W 6"/>
          <p:cNvSpPr>
            <a:spLocks noGrp="1"/>
          </p:cNvSpPr>
          <p:nvPr>
            <p:ph type="body" sz="quarter" idx="15" hasCustomPrompt="1"/>
          </p:nvPr>
        </p:nvSpPr>
        <p:spPr>
          <a:xfrm>
            <a:off x="3048000" y="48768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5" name="Rectangle 4"/>
          <p:cNvSpPr>
            <a:spLocks noGrp="1"/>
          </p:cNvSpPr>
          <p:nvPr>
            <p:ph type="dt" sz="half" idx="16"/>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6" name="Rectangle 5"/>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8"/>
          </p:nvPr>
        </p:nvSpPr>
        <p:spPr/>
        <p:txBody>
          <a:bodyPr/>
          <a:lstStyle>
            <a:extLst/>
          </a:lstStyle>
          <a:p>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6" name="W¥ل云玗İαЂôÁûÂÚ丫:Pïçtúrê Plå¢éhõlðér 表¥鷗字㌍ 表_W 5"/>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W¥ل云玗İαЂÕØÚáÛ丫:Téxt Plàçèhòlðêr 表¥鷗字㌍_W 6"/>
          <p:cNvSpPr>
            <a:spLocks noGrp="1"/>
          </p:cNvSpPr>
          <p:nvPr>
            <p:ph type="body" sz="quarter" idx="15" hasCustomPrompt="1"/>
          </p:nvPr>
        </p:nvSpPr>
        <p:spPr>
          <a:xfrm>
            <a:off x="4953000" y="46482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8" name="W¥ل云玗İαЂÕØÚáÛ丫:Téxt Plàçèhòlðêr 表¥鷗字㌍_W 7"/>
          <p:cNvSpPr>
            <a:spLocks noGrp="1"/>
          </p:cNvSpPr>
          <p:nvPr>
            <p:ph type="body" sz="quarter" idx="16" hasCustomPrompt="1"/>
          </p:nvPr>
        </p:nvSpPr>
        <p:spPr>
          <a:xfrm>
            <a:off x="1143000" y="46482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9" name="Rectangle 8"/>
          <p:cNvSpPr>
            <a:spLocks noGrp="1"/>
          </p:cNvSpPr>
          <p:nvPr>
            <p:ph type="dt" sz="half" idx="17"/>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10" name="Rectangle 9"/>
          <p:cNvSpPr>
            <a:spLocks noGrp="1"/>
          </p:cNvSpPr>
          <p:nvPr>
            <p:ph type="sldNum" sz="quarter" idx="18"/>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1" name="Rectangle 10"/>
          <p:cNvSpPr>
            <a:spLocks noGrp="1"/>
          </p:cNvSpPr>
          <p:nvPr>
            <p:ph type="ftr" sz="quarter" idx="19"/>
          </p:nvPr>
        </p:nvSpPr>
        <p:spPr/>
        <p:txBody>
          <a:bodyPr/>
          <a:lstStyle>
            <a:extLst/>
          </a:lstStyle>
          <a:p>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latinLnBrk="0">
              <a:spcBef>
                <a:spcPct val="20000"/>
              </a:spcBef>
              <a:buFontTx/>
              <a:buNone/>
              <a:defRPr lang="en-US" i="0" smtClean="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Click icon to add picture</a:t>
            </a:r>
            <a:endParaRPr lang="en-US" i="0" dirty="0"/>
          </a:p>
        </p:txBody>
      </p:sp>
      <p:sp>
        <p:nvSpPr>
          <p:cNvPr id="7" name="Rectangle 5"/>
          <p:cNvSpPr>
            <a:spLocks noGrp="1"/>
          </p:cNvSpPr>
          <p:nvPr>
            <p:ph type="body" sz="quarter" idx="11" hasCustomPrompt="1"/>
          </p:nvPr>
        </p:nvSpPr>
        <p:spPr>
          <a:xfrm>
            <a:off x="914400" y="6019800"/>
            <a:ext cx="7467600" cy="381000"/>
          </a:xfrm>
        </p:spPr>
        <p:txBody>
          <a:bodyPr rIns="9144"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6" name="Rectangle 5"/>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4"/>
          </p:nvPr>
        </p:nvSpPr>
        <p:spPr/>
        <p:txBody>
          <a:bodyPr/>
          <a:lstStyle>
            <a:extLst/>
          </a:lstStyle>
          <a:p>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4" name="W¥ل云玗İαЂÕØÚáÛ丫:Téxt Plàçèhòlðêr 表¥鷗字㌍_W 3"/>
          <p:cNvSpPr>
            <a:spLocks noGrp="1"/>
          </p:cNvSpPr>
          <p:nvPr>
            <p:ph type="body" sz="quarter" idx="12" hasCustomPrompt="1"/>
          </p:nvPr>
        </p:nvSpPr>
        <p:spPr>
          <a:xfrm>
            <a:off x="457200" y="4876800"/>
            <a:ext cx="8229600" cy="14478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5" name="Rectangle 4"/>
          <p:cNvSpPr>
            <a:spLocks noGrp="1"/>
          </p:cNvSpPr>
          <p:nvPr>
            <p:ph type="dt" sz="half" idx="31"/>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6" name="Rectangle 5"/>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7" name="Rectangle 6"/>
          <p:cNvSpPr>
            <a:spLocks noGrp="1"/>
          </p:cNvSpPr>
          <p:nvPr>
            <p:ph type="ftr" sz="quarter" idx="33"/>
          </p:nvPr>
        </p:nvSpPr>
        <p:spPr/>
        <p:txBody>
          <a:bodyPr/>
          <a:lstStyle>
            <a:extLst/>
          </a:lstStyle>
          <a:p>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extLst/>
          </a:lstStyle>
          <a:p>
            <a:r>
              <a:rPr lang="en-US" noProof="1" smtClean="0"/>
              <a:t>Click to edit Master title style</a:t>
            </a:r>
            <a:endParaRPr lang="en-US"/>
          </a:p>
        </p:txBody>
      </p:sp>
      <p:sp>
        <p:nvSpPr>
          <p:cNvPr id="14" name="Rectangle 6"/>
          <p:cNvSpPr>
            <a:spLocks noGrp="1"/>
          </p:cNvSpPr>
          <p:nvPr>
            <p:ph idx="1"/>
          </p:nvPr>
        </p:nvSpPr>
        <p:spPr/>
        <p:txBody>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2" name="Rectangle 7"/>
          <p:cNvSpPr>
            <a:spLocks noGrp="1"/>
          </p:cNvSpPr>
          <p:nvPr>
            <p:ph type="dt" sz="half" idx="10"/>
          </p:nvPr>
        </p:nvSpPr>
        <p:spPr/>
        <p:txBody>
          <a:bodyPr/>
          <a:lstStyle>
            <a:extLst/>
          </a:lstStyle>
          <a:p>
            <a:fld id="{ACB2EC6F-6501-4E04-BD6C-A8A6CABB2C5B}" type="datetimeFigureOut">
              <a:rPr lang="en-US" smtClean="0"/>
              <a:pPr/>
              <a:t>7/13/2012</a:t>
            </a:fld>
            <a:endParaRPr lang="en-US"/>
          </a:p>
        </p:txBody>
      </p:sp>
      <p:sp>
        <p:nvSpPr>
          <p:cNvPr id="27" name="Rectangle 19"/>
          <p:cNvSpPr>
            <a:spLocks noGrp="1"/>
          </p:cNvSpPr>
          <p:nvPr>
            <p:ph type="ftr" sz="quarter" idx="11"/>
          </p:nvPr>
        </p:nvSpPr>
        <p:spPr/>
        <p:txBody>
          <a:bodyPr/>
          <a:lstStyle>
            <a:extLst/>
          </a:lstStyle>
          <a:p>
            <a:endParaRPr lang="en-US"/>
          </a:p>
        </p:txBody>
      </p:sp>
      <p:sp>
        <p:nvSpPr>
          <p:cNvPr id="24" name="Rectangle 26"/>
          <p:cNvSpPr>
            <a:spLocks noGrp="1"/>
          </p:cNvSpPr>
          <p:nvPr>
            <p:ph type="sldNum" sz="quarter" idx="12"/>
          </p:nvPr>
        </p:nvSpPr>
        <p:spPr/>
        <p:txBody>
          <a:bodyPr/>
          <a:lstStyle>
            <a:extLst/>
          </a:lstStyle>
          <a:p>
            <a:fld id="{963B0023-0CED-47F7-85AE-654F0B232C2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0C84A2-23CF-44F5-B813-5187ED5C7D1C}" type="datetimeFigureOut">
              <a:rPr lang="en-US" sz="1200" smtClean="0">
                <a:solidFill>
                  <a:schemeClr val="tx2"/>
                </a:solidFill>
              </a:rPr>
              <a:pPr/>
              <a:t>7/13/2012</a:t>
            </a:fld>
            <a:endParaRPr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B2EC6F-6501-4E04-BD6C-A8A6CABB2C5B}" type="datetimeFigureOut">
              <a:rPr lang="en-US" smtClean="0"/>
              <a:pPr/>
              <a:t>7/13/2012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B0023-0CED-47F7-85AE-654F0B232C2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0C84A2-23CF-44F5-B813-5187ED5C7D1C}" type="datetimeFigureOut">
              <a:rPr lang="en-US" sz="1200" smtClean="0">
                <a:solidFill>
                  <a:schemeClr val="tx2"/>
                </a:solidFill>
              </a:rPr>
              <a:pPr/>
              <a:t>7/13/2012</a:t>
            </a:fld>
            <a:endParaRPr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0C84A2-23CF-44F5-B813-5187ED5C7D1C}" type="datetimeFigureOut">
              <a:rPr lang="en-US" sz="1200" smtClean="0">
                <a:solidFill>
                  <a:schemeClr val="tx2"/>
                </a:solidFill>
              </a:rPr>
              <a:pPr/>
              <a:t>7/13/2012</a:t>
            </a:fld>
            <a:endParaRPr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0C84A2-23CF-44F5-B813-5187ED5C7D1C}" type="datetimeFigureOut">
              <a:rPr lang="en-US" sz="1200" smtClean="0">
                <a:solidFill>
                  <a:schemeClr val="tx2"/>
                </a:solidFill>
              </a:rPr>
              <a:pPr/>
              <a:t>7/13/2012</a:t>
            </a:fld>
            <a:endParaRPr lang="en-US" sz="1200" dirty="0">
              <a:solidFill>
                <a:schemeClr val="tx2"/>
              </a:solidFill>
            </a:endParaRPr>
          </a:p>
        </p:txBody>
      </p:sp>
      <p:sp>
        <p:nvSpPr>
          <p:cNvPr id="8" name="Footer Placeholder 7"/>
          <p:cNvSpPr>
            <a:spLocks noGrp="1"/>
          </p:cNvSpPr>
          <p:nvPr>
            <p:ph type="ftr" sz="quarter" idx="11"/>
          </p:nvPr>
        </p:nvSpPr>
        <p:spPr/>
        <p:txBody>
          <a:bodyPr/>
          <a:lstStyle/>
          <a:p>
            <a:pPr algn="ctr"/>
            <a:endParaRPr lang="en-US" sz="1200" dirty="0">
              <a:solidFill>
                <a:schemeClr val="tx2"/>
              </a:solidFill>
            </a:endParaRPr>
          </a:p>
        </p:txBody>
      </p:sp>
      <p:sp>
        <p:nvSpPr>
          <p:cNvPr id="9" name="Slide Number Placeholder 8"/>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0C84A2-23CF-44F5-B813-5187ED5C7D1C}" type="datetimeFigureOut">
              <a:rPr lang="en-US" sz="1200" smtClean="0">
                <a:solidFill>
                  <a:schemeClr val="tx2"/>
                </a:solidFill>
              </a:rPr>
              <a:pPr/>
              <a:t>7/13/2012</a:t>
            </a:fld>
            <a:endParaRPr lang="en-US" sz="1200" dirty="0">
              <a:solidFill>
                <a:schemeClr val="tx2"/>
              </a:solidFill>
            </a:endParaRPr>
          </a:p>
        </p:txBody>
      </p:sp>
      <p:sp>
        <p:nvSpPr>
          <p:cNvPr id="4" name="Footer Placeholder 3"/>
          <p:cNvSpPr>
            <a:spLocks noGrp="1"/>
          </p:cNvSpPr>
          <p:nvPr>
            <p:ph type="ftr" sz="quarter" idx="11"/>
          </p:nvPr>
        </p:nvSpPr>
        <p:spPr/>
        <p:txBody>
          <a:bodyPr/>
          <a:lstStyle/>
          <a:p>
            <a:pPr algn="ctr"/>
            <a:endParaRPr lang="en-US" sz="1200" dirty="0">
              <a:solidFill>
                <a:schemeClr val="tx2"/>
              </a:solidFill>
            </a:endParaRPr>
          </a:p>
        </p:txBody>
      </p:sp>
      <p:sp>
        <p:nvSpPr>
          <p:cNvPr id="5" name="Slide Number Placeholder 4"/>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00EE1A-5234-475B-A735-4AEE3E0F66D6}" type="datetimeFigureOut">
              <a:rPr lang="en-US" smtClean="0"/>
              <a:pPr/>
              <a:t>7/13/2012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6D52B5-3522-4A01-A7F6-29C7AB53158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i="0" smtClean="0"/>
              <a:t>Click icon to add picture</a:t>
            </a:r>
            <a:endParaRPr lang="en-US" i="0" dirty="0"/>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5" name="Rectangle 4"/>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6" name="Rectangle 5"/>
          <p:cNvSpPr>
            <a:spLocks noGrp="1"/>
          </p:cNvSpPr>
          <p:nvPr>
            <p:ph type="ftr" sz="quarter" idx="14"/>
          </p:nvPr>
        </p:nvSpPr>
        <p:spPr/>
        <p:txBody>
          <a:bodyPr/>
          <a:lstStyle>
            <a:extLst/>
          </a:lstStyle>
          <a:p>
            <a:endParaRPr 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0C84A2-23CF-44F5-B813-5187ED5C7D1C}" type="datetimeFigureOut">
              <a:rPr lang="en-US" sz="1200" smtClean="0">
                <a:solidFill>
                  <a:schemeClr val="tx2"/>
                </a:solidFill>
              </a:rPr>
              <a:pPr/>
              <a:t>7/13/2012</a:t>
            </a:fld>
            <a:endParaRPr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0C84A2-23CF-44F5-B813-5187ED5C7D1C}" type="datetimeFigureOut">
              <a:rPr lang="en-US" sz="1200" smtClean="0">
                <a:solidFill>
                  <a:schemeClr val="tx2"/>
                </a:solidFill>
              </a:rPr>
              <a:pPr/>
              <a:t>7/13/2012</a:t>
            </a:fld>
            <a:endParaRPr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0C84A2-23CF-44F5-B813-5187ED5C7D1C}" type="datetimeFigureOut">
              <a:rPr lang="en-US" sz="1200" smtClean="0">
                <a:solidFill>
                  <a:schemeClr val="tx2"/>
                </a:solidFill>
              </a:rPr>
              <a:pPr/>
              <a:t>7/13/2012</a:t>
            </a:fld>
            <a:endParaRPr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0C84A2-23CF-44F5-B813-5187ED5C7D1C}" type="datetimeFigureOut">
              <a:rPr lang="en-US" sz="1200" smtClean="0">
                <a:solidFill>
                  <a:schemeClr val="tx2"/>
                </a:solidFill>
              </a:rPr>
              <a:pPr/>
              <a:t>7/13/2012</a:t>
            </a:fld>
            <a:endParaRPr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p:spPr>
        <p:txBody>
          <a:bodyPr bIns="0"/>
          <a:lstStyle>
            <a:lvl1pPr algn="r">
              <a:defRPr lang="en-US" dirty="0"/>
            </a:lvl1pPr>
            <a:extLst/>
          </a:lstStyle>
          <a:p>
            <a:r>
              <a:rPr lang="en-US" dirty="0" smtClean="0"/>
              <a:t>Click to add photo album title</a:t>
            </a:r>
            <a:endParaRPr lang="en-US" dirty="0"/>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date and other details</a:t>
            </a:r>
            <a:endParaRPr lang="en-US" dirty="0"/>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p>
        </p:txBody>
      </p:sp>
      <p:sp>
        <p:nvSpPr>
          <p:cNvPr id="11" name="Rectangle 10"/>
          <p:cNvSpPr>
            <a:spLocks noGrp="1"/>
          </p:cNvSpPr>
          <p:nvPr>
            <p:ph type="dt" sz="half" idx="12"/>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12" name="Rectangle 11"/>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3" name="Rectangle 12"/>
          <p:cNvSpPr>
            <a:spLocks noGrp="1"/>
          </p:cNvSpPr>
          <p:nvPr>
            <p:ph type="ftr" sz="quarter" idx="14"/>
          </p:nvPr>
        </p:nvSpPr>
        <p:spPr/>
        <p:txBody>
          <a:bodyPr/>
          <a:lstStyle>
            <a:extLst/>
          </a:lstStyle>
          <a:p>
            <a:endParaRPr 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ColTx">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i="0" smtClean="0"/>
              <a:t>Click icon to add picture</a:t>
            </a:r>
            <a:endParaRPr lang="en-US" i="0" dirty="0"/>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5" name="Rectangle 4"/>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6" name="Rectangle 5"/>
          <p:cNvSpPr>
            <a:spLocks noGrp="1"/>
          </p:cNvSpPr>
          <p:nvPr>
            <p:ph type="ftr" sz="quarter" idx="14"/>
          </p:nvPr>
        </p:nvSpPr>
        <p:spPr/>
        <p:txBody>
          <a:bodyPr/>
          <a:lstStyle>
            <a:extLst/>
          </a:lstStyle>
          <a:p>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a:buFontTx/>
              <a:buNone/>
            </a:pPr>
            <a:r>
              <a:rPr lang="en-US" i="0" dirty="0" smtClean="0"/>
              <a:t>Click icon</a:t>
            </a:r>
            <a:r>
              <a:rPr lang="en-US" i="0" baseline="0" dirty="0" smtClean="0"/>
              <a:t> to add </a:t>
            </a:r>
            <a:r>
              <a:rPr lang="en-US" i="0" dirty="0" smtClean="0"/>
              <a:t>full page picture</a:t>
            </a:r>
            <a:endParaRPr lang="en-US" i="0" baseline="0" dirty="0" smtClean="0"/>
          </a:p>
          <a:p>
            <a:pPr marL="0" marR="0" indent="0" algn="ctr">
              <a:buFontTx/>
              <a:buNone/>
            </a:pPr>
            <a:endParaRPr lang="en-US" i="0" dirty="0" smtClean="0"/>
          </a:p>
          <a:p>
            <a:pPr algn="ctr">
              <a:buFontTx/>
              <a:buNone/>
            </a:pPr>
            <a:endParaRPr lang="en-US" i="0" dirty="0" smtClean="0"/>
          </a:p>
          <a:p>
            <a:pPr algn="ctr">
              <a:buFontTx/>
              <a:buNone/>
            </a:pPr>
            <a:endParaRPr lang="en-US" i="0"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a:defRPr baseline="0"/>
            </a:lvl1pPr>
            <a:extLst/>
          </a:lstStyle>
          <a:p>
            <a:r>
              <a:rPr lang="en-US" dirty="0" smtClean="0"/>
              <a:t>Click to add section title</a:t>
            </a:r>
            <a:endParaRPr lang="en-US" dirty="0"/>
          </a:p>
        </p:txBody>
      </p:sp>
      <p:sp>
        <p:nvSpPr>
          <p:cNvPr id="27" name="Rectangle 11"/>
          <p:cNvSpPr>
            <a:spLocks noGrp="1"/>
          </p:cNvSpPr>
          <p:nvPr>
            <p:ph type="body" sz="quarter" idx="14" hasCustomPrompt="1"/>
          </p:nvPr>
        </p:nvSpPr>
        <p:spPr>
          <a:xfrm>
            <a:off x="752670" y="5600700"/>
            <a:ext cx="7772400" cy="838200"/>
          </a:xfrm>
        </p:spPr>
        <p:txBody>
          <a:bodyPr vert="horz" tIns="0"/>
          <a:lstStyle>
            <a:lvl1pPr>
              <a:buFontTx/>
              <a:buNone/>
              <a:defRPr sz="1800"/>
            </a:lvl1pPr>
            <a:extLst/>
          </a:lstStyle>
          <a:p>
            <a:pPr lvl="0"/>
            <a:r>
              <a:rPr lang="en-US" dirty="0" smtClean="0"/>
              <a:t>Click to add subtitle</a:t>
            </a:r>
            <a:endParaRPr lang="en-US" dirty="0"/>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8" name="Rectangle 7"/>
          <p:cNvSpPr>
            <a:spLocks noGrp="1"/>
          </p:cNvSpPr>
          <p:nvPr>
            <p:ph type="dt" sz="half" idx="17"/>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9" name="Rectangle 8"/>
          <p:cNvSpPr>
            <a:spLocks noGrp="1"/>
          </p:cNvSpPr>
          <p:nvPr>
            <p:ph type="sldNum" sz="quarter" idx="18"/>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0" name="Rectangle 9"/>
          <p:cNvSpPr>
            <a:spLocks noGrp="1"/>
          </p:cNvSpPr>
          <p:nvPr>
            <p:ph type="ftr" sz="quarter" idx="19"/>
          </p:nvPr>
        </p:nvSpPr>
        <p:spPr/>
        <p:txBody>
          <a:bodyPr/>
          <a:lstStyle>
            <a:extLst/>
          </a:lstStyle>
          <a:p>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7" y="609600"/>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3" name="Rectangle 7"/>
          <p:cNvSpPr>
            <a:spLocks noGrp="1"/>
          </p:cNvSpPr>
          <p:nvPr>
            <p:ph type="body" sz="quarter" idx="14" hasCustomPrompt="1"/>
          </p:nvPr>
        </p:nvSpPr>
        <p:spPr>
          <a:xfrm>
            <a:off x="10668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9" name="Rectangle 7"/>
          <p:cNvSpPr>
            <a:spLocks noGrp="1"/>
          </p:cNvSpPr>
          <p:nvPr>
            <p:ph type="body" sz="quarter" idx="15" hasCustomPrompt="1"/>
          </p:nvPr>
        </p:nvSpPr>
        <p:spPr>
          <a:xfrm>
            <a:off x="47244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6"/>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7" name="Rectangle 6"/>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8"/>
          </p:nvPr>
        </p:nvSpPr>
        <p:spPr/>
        <p:txBody>
          <a:bodyPr/>
          <a:lstStyle>
            <a:extLst/>
          </a:lstStyle>
          <a:p>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Rectangle 7"/>
          <p:cNvSpPr>
            <a:spLocks noGrp="1"/>
          </p:cNvSpPr>
          <p:nvPr>
            <p:ph type="body" sz="quarter" idx="16" hasCustomPrompt="1"/>
          </p:nvPr>
        </p:nvSpPr>
        <p:spPr>
          <a:xfrm>
            <a:off x="457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9" name="Rectangle 7"/>
          <p:cNvSpPr>
            <a:spLocks noGrp="1"/>
          </p:cNvSpPr>
          <p:nvPr>
            <p:ph type="body" sz="quarter" idx="17" hasCustomPrompt="1"/>
          </p:nvPr>
        </p:nvSpPr>
        <p:spPr>
          <a:xfrm>
            <a:off x="4648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8"/>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7" name="Rectangle 6"/>
          <p:cNvSpPr>
            <a:spLocks noGrp="1"/>
          </p:cNvSpPr>
          <p:nvPr>
            <p:ph type="sldNum" sz="quarter" idx="19"/>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9" name="Rectangle 8"/>
          <p:cNvSpPr>
            <a:spLocks noGrp="1"/>
          </p:cNvSpPr>
          <p:nvPr>
            <p:ph type="ftr" sz="quarter" idx="20"/>
          </p:nvPr>
        </p:nvSpPr>
        <p:spPr/>
        <p:txBody>
          <a:bodyPr/>
          <a:lstStyle>
            <a:extLst/>
          </a:lstStyle>
          <a:p>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smtClean="0"/>
              <a:t>Click icon to add picture</a:t>
            </a:r>
            <a:endParaRPr lang="en-US" i="0" dirty="0"/>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smtClean="0"/>
              <a:t>Click icon to add picture</a:t>
            </a:r>
            <a:endParaRPr lang="en-US" i="0" dirty="0"/>
          </a:p>
        </p:txBody>
      </p:sp>
      <p:sp>
        <p:nvSpPr>
          <p:cNvPr id="11" name="Rectangle 7"/>
          <p:cNvSpPr>
            <a:spLocks noGrp="1"/>
          </p:cNvSpPr>
          <p:nvPr>
            <p:ph type="body" sz="quarter" idx="13" hasCustomPrompt="1"/>
          </p:nvPr>
        </p:nvSpPr>
        <p:spPr>
          <a:xfrm>
            <a:off x="5141976" y="3352800"/>
            <a:ext cx="3773425" cy="2971800"/>
          </a:xfrm>
        </p:spPr>
        <p:txBody>
          <a:bodyPr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5" name="Rectangle 4"/>
          <p:cNvSpPr>
            <a:spLocks noGrp="1"/>
          </p:cNvSpPr>
          <p:nvPr>
            <p:ph type="dt" sz="half" idx="14"/>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7" name="Rectangle 6"/>
          <p:cNvSpPr>
            <a:spLocks noGrp="1"/>
          </p:cNvSpPr>
          <p:nvPr>
            <p:ph type="sldNum" sz="quarter" idx="15"/>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6"/>
          </p:nvPr>
        </p:nvSpPr>
        <p:spPr/>
        <p:txBody>
          <a:bodyPr/>
          <a:lstStyle>
            <a:extLst/>
          </a:lstStyle>
          <a:p>
            <a:endParaRPr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7" name="Rectangle 6"/>
          <p:cNvSpPr>
            <a:spLocks noGrp="1"/>
          </p:cNvSpPr>
          <p:nvPr>
            <p:ph type="body" sz="quarter" idx="13" hasCustomPrompt="1"/>
          </p:nvPr>
        </p:nvSpPr>
        <p:spPr>
          <a:xfrm>
            <a:off x="2286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6"/>
          <p:cNvSpPr>
            <a:spLocks noGrp="1"/>
          </p:cNvSpPr>
          <p:nvPr>
            <p:ph type="body" sz="quarter" idx="14" hasCustomPrompt="1"/>
          </p:nvPr>
        </p:nvSpPr>
        <p:spPr>
          <a:xfrm>
            <a:off x="32004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4" name="Rectangle 6"/>
          <p:cNvSpPr>
            <a:spLocks noGrp="1"/>
          </p:cNvSpPr>
          <p:nvPr>
            <p:ph type="body" sz="quarter" idx="15" hasCustomPrompt="1"/>
          </p:nvPr>
        </p:nvSpPr>
        <p:spPr>
          <a:xfrm>
            <a:off x="61722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8" name="Rectangle 7"/>
          <p:cNvSpPr>
            <a:spLocks noGrp="1"/>
          </p:cNvSpPr>
          <p:nvPr>
            <p:ph type="dt" sz="half" idx="16"/>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9" name="Rectangle 8"/>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0" name="Rectangle 9"/>
          <p:cNvSpPr>
            <a:spLocks noGrp="1"/>
          </p:cNvSpPr>
          <p:nvPr>
            <p:ph type="ftr" sz="quarter" idx="18"/>
          </p:nvPr>
        </p:nvSpPr>
        <p:spPr/>
        <p:txBody>
          <a:bodyPr/>
          <a:lstStyle>
            <a:extLst/>
          </a:lstStyle>
          <a:p>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8"/>
            <a:ext cx="8229600" cy="1249362"/>
          </a:xfrm>
          <a:prstGeom prst="rect">
            <a:avLst/>
          </a:prstGeom>
        </p:spPr>
        <p:txBody>
          <a:bodyPr anchor="ctr">
            <a:normAutofit/>
          </a:bodyPr>
          <a:lstStyle>
            <a:extLst/>
          </a:lstStyle>
          <a:p>
            <a:r>
              <a:rPr lang="en-US" noProof="1" smtClean="0"/>
              <a:t>Click to edit Master title style</a:t>
            </a:r>
            <a:endParaRPr lang="en-US" dirty="0"/>
          </a:p>
        </p:txBody>
      </p:sp>
      <p:sp>
        <p:nvSpPr>
          <p:cNvPr id="13" name="Rectangle 5"/>
          <p:cNvSpPr>
            <a:spLocks noGrp="1"/>
          </p:cNvSpPr>
          <p:nvPr>
            <p:ph type="body" idx="1"/>
          </p:nvPr>
        </p:nvSpPr>
        <p:spPr>
          <a:xfrm>
            <a:off x="457200" y="1600200"/>
            <a:ext cx="8229600" cy="4525963"/>
          </a:xfrm>
          <a:prstGeom prst="rect">
            <a:avLst/>
          </a:prstGeom>
        </p:spPr>
        <p:txBody>
          <a:bodyPr>
            <a:normAutofit/>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dirty="0"/>
          </a:p>
        </p:txBody>
      </p:sp>
      <p:sp>
        <p:nvSpPr>
          <p:cNvPr id="29" name="Rectangle 3"/>
          <p:cNvSpPr>
            <a:spLocks noGrp="1"/>
          </p:cNvSpPr>
          <p:nvPr>
            <p:ph type="dt" sz="half" idx="2"/>
          </p:nvPr>
        </p:nvSpPr>
        <p:spPr>
          <a:xfrm>
            <a:off x="66675" y="6559360"/>
            <a:ext cx="2438400" cy="244475"/>
          </a:xfrm>
          <a:prstGeom prst="rect">
            <a:avLst/>
          </a:prstGeom>
        </p:spPr>
        <p:txBody>
          <a:bodyPr anchor="b"/>
          <a:lstStyle>
            <a:lvl1pPr>
              <a:defRPr sz="1200">
                <a:solidFill>
                  <a:schemeClr val="tx2"/>
                </a:solidFill>
              </a:defRPr>
            </a:lvl1pPr>
            <a:extLst/>
          </a:lstStyle>
          <a:p>
            <a:fld id="{F30C84A2-23CF-44F5-B813-5187ED5C7D1C}" type="datetimeFigureOut">
              <a:rPr lang="en-US" sz="1200" smtClean="0">
                <a:solidFill>
                  <a:schemeClr val="tx2"/>
                </a:solidFill>
              </a:rPr>
              <a:pPr/>
              <a:t>7/13/2012</a:t>
            </a:fld>
            <a:endParaRPr lang="en-US" sz="1200" dirty="0">
              <a:solidFill>
                <a:schemeClr val="tx2"/>
              </a:solidFill>
            </a:endParaRPr>
          </a:p>
        </p:txBody>
      </p:sp>
      <p:sp>
        <p:nvSpPr>
          <p:cNvPr id="20" name="Rectangle 25"/>
          <p:cNvSpPr>
            <a:spLocks noGrp="1"/>
          </p:cNvSpPr>
          <p:nvPr>
            <p:ph type="ftr" sz="quarter" idx="3"/>
          </p:nvPr>
        </p:nvSpPr>
        <p:spPr>
          <a:xfrm>
            <a:off x="2995653" y="6558153"/>
            <a:ext cx="4648200" cy="246888"/>
          </a:xfrm>
          <a:prstGeom prst="rect">
            <a:avLst/>
          </a:prstGeom>
        </p:spPr>
        <p:txBody>
          <a:bodyPr anchor="b"/>
          <a:lstStyle>
            <a:lvl1pPr algn="ctr">
              <a:defRPr sz="1200">
                <a:solidFill>
                  <a:schemeClr val="tx2"/>
                </a:solidFill>
              </a:defRPr>
            </a:lvl1pPr>
            <a:extLst/>
          </a:lstStyle>
          <a:p>
            <a:pPr algn="ctr"/>
            <a:endParaRPr lang="en-US" sz="1200" dirty="0">
              <a:solidFill>
                <a:schemeClr val="tx2"/>
              </a:solidFill>
            </a:endParaRPr>
          </a:p>
        </p:txBody>
      </p:sp>
      <p:sp>
        <p:nvSpPr>
          <p:cNvPr id="23" name="Rectangle 16"/>
          <p:cNvSpPr>
            <a:spLocks noGrp="1"/>
          </p:cNvSpPr>
          <p:nvPr>
            <p:ph type="sldNum" sz="quarter" idx="4"/>
          </p:nvPr>
        </p:nvSpPr>
        <p:spPr>
          <a:xfrm>
            <a:off x="8172450" y="6559360"/>
            <a:ext cx="914400" cy="244475"/>
          </a:xfrm>
          <a:prstGeom prst="rect">
            <a:avLst/>
          </a:prstGeom>
        </p:spPr>
        <p:txBody>
          <a:bodyPr/>
          <a:lstStyle>
            <a:lvl1pPr algn="r">
              <a:defRPr sz="1200">
                <a:solidFill>
                  <a:schemeClr val="tx2"/>
                </a:solidFill>
              </a:defRPr>
            </a:lvl1pPr>
            <a:extLst/>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iming>
    <p:tnLst>
      <p:par>
        <p:cTn id="1" dur="indefinite" restart="never" nodeType="tmRoot"/>
      </p:par>
    </p:tnLst>
  </p:timing>
  <p:txStyles>
    <p:title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C84A2-23CF-44F5-B813-5187ED5C7D1C}" type="datetimeFigureOut">
              <a:rPr lang="en-US" sz="1200" smtClean="0">
                <a:solidFill>
                  <a:schemeClr val="tx2"/>
                </a:solidFill>
              </a:rPr>
              <a:pPr/>
              <a:t>7/13/2012</a:t>
            </a:fld>
            <a:endParaRPr lang="en-US" sz="1200" dirty="0">
              <a:solidFill>
                <a:schemeClr val="tx2"/>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a:endParaRPr lang="en-US" sz="1200" dirty="0">
              <a:solidFill>
                <a:schemeClr val="tx2"/>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rrich@drrichblonna.com" TargetMode="External"/><Relationship Id="rId2" Type="http://schemas.openxmlformats.org/officeDocument/2006/relationships/notesSlide" Target="../notesSlides/notesSlide1.xml"/><Relationship Id="rId1" Type="http://schemas.openxmlformats.org/officeDocument/2006/relationships/slideLayout" Target="../slideLayouts/slideLayout34.xml"/><Relationship Id="rId5" Type="http://schemas.openxmlformats.org/officeDocument/2006/relationships/image" Target="../media/image2.jpeg"/><Relationship Id="rId4" Type="http://schemas.openxmlformats.org/officeDocument/2006/relationships/hyperlink" Target="http://www.sex-acttraining.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52400" y="762000"/>
            <a:ext cx="8298485" cy="3048000"/>
          </a:xfrm>
        </p:spPr>
        <p:txBody>
          <a:bodyPr>
            <a:noAutofit/>
          </a:bodyPr>
          <a:lstStyle>
            <a:extLst/>
          </a:lstStyle>
          <a:p>
            <a:r>
              <a:rPr sz="2800" b="1" dirty="0" smtClean="0">
                <a:solidFill>
                  <a:srgbClr val="FF0000"/>
                </a:solidFill>
              </a:rPr>
              <a:t>Sex-ACT</a:t>
            </a:r>
            <a:r>
              <a:rPr lang="en-US" sz="2800" b="1" dirty="0" smtClean="0"/>
              <a:t>; using acceptance and commitment therapy to help clients manage sexual concerns, problems, and worries</a:t>
            </a:r>
            <a:endParaRPr lang="en-US" sz="2800" b="1" dirty="0"/>
          </a:p>
        </p:txBody>
      </p:sp>
      <p:sp>
        <p:nvSpPr>
          <p:cNvPr id="17" name="Rectangle 16"/>
          <p:cNvSpPr>
            <a:spLocks noGrp="1"/>
          </p:cNvSpPr>
          <p:nvPr>
            <p:ph type="body" sz="quarter" idx="10"/>
          </p:nvPr>
        </p:nvSpPr>
        <p:spPr>
          <a:xfrm>
            <a:off x="2133600" y="5181600"/>
            <a:ext cx="6386946" cy="1295399"/>
          </a:xfrm>
        </p:spPr>
        <p:txBody>
          <a:bodyPr/>
          <a:lstStyle/>
          <a:p>
            <a:r>
              <a:rPr lang="en-US" dirty="0" smtClean="0"/>
              <a:t>Dr Rich </a:t>
            </a:r>
            <a:r>
              <a:rPr lang="en-US" dirty="0" err="1" smtClean="0"/>
              <a:t>Blonna</a:t>
            </a:r>
            <a:r>
              <a:rPr lang="en-US" dirty="0" smtClean="0"/>
              <a:t> </a:t>
            </a:r>
          </a:p>
          <a:p>
            <a:r>
              <a:rPr lang="en-US" dirty="0" smtClean="0"/>
              <a:t>William Paterson University</a:t>
            </a:r>
          </a:p>
          <a:p>
            <a:r>
              <a:rPr lang="en-US" dirty="0" smtClean="0">
                <a:hlinkClick r:id="rId3"/>
              </a:rPr>
              <a:t>drrich@drrichblonna.com</a:t>
            </a:r>
            <a:endParaRPr lang="en-US" dirty="0" smtClean="0"/>
          </a:p>
          <a:p>
            <a:r>
              <a:rPr lang="en-US" dirty="0" smtClean="0">
                <a:hlinkClick r:id="rId4"/>
              </a:rPr>
              <a:t>www.sex-acttraining.com</a:t>
            </a:r>
            <a:endParaRPr lang="en-US" dirty="0" smtClean="0"/>
          </a:p>
          <a:p>
            <a:endParaRPr lang="en-US" dirty="0"/>
          </a:p>
        </p:txBody>
      </p:sp>
      <p:pic>
        <p:nvPicPr>
          <p:cNvPr id="6" name="j0313970.jpg"/>
          <p:cNvPicPr>
            <a:picLocks noGrp="1" noChangeAspect="1"/>
          </p:cNvPicPr>
          <p:nvPr>
            <p:ph type="pic" sz="quarter" idx="11"/>
          </p:nvPr>
        </p:nvPicPr>
        <p:blipFill>
          <a:blip r:embed="rId5" cstate="print"/>
          <a:srcRect t="10000" b="10000"/>
          <a:stretch>
            <a:fillRect/>
          </a:stretch>
        </p:blipFill>
        <p:spPr>
          <a:xfrm>
            <a:off x="3276600" y="4191000"/>
            <a:ext cx="2286000" cy="2438400"/>
          </a:xfr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66800" y="3962400"/>
            <a:ext cx="7391400" cy="2057400"/>
          </a:xfrm>
        </p:spPr>
        <p:txBody>
          <a:bodyPr>
            <a:noAutofit/>
          </a:bodyPr>
          <a:lstStyle>
            <a:extLst/>
          </a:lstStyle>
          <a:p>
            <a:r>
              <a:rPr lang="en-US" sz="2800" b="1" dirty="0" smtClean="0">
                <a:solidFill>
                  <a:srgbClr val="FF0000"/>
                </a:solidFill>
              </a:rPr>
              <a:t>Helpful thoughts, personal scripts, mental images and emotions</a:t>
            </a:r>
            <a:r>
              <a:rPr sz="2800" b="1" dirty="0" smtClean="0">
                <a:solidFill>
                  <a:srgbClr val="FF0000"/>
                </a:solidFill>
              </a:rPr>
              <a:t>: </a:t>
            </a:r>
            <a:r>
              <a:rPr sz="2800" b="1" dirty="0" smtClean="0"/>
              <a:t>                  </a:t>
            </a:r>
            <a:br>
              <a:rPr sz="2800" b="1" dirty="0" smtClean="0"/>
            </a:br>
            <a:r>
              <a:rPr sz="2800" b="1" dirty="0" smtClean="0"/>
              <a:t>   support one's sexual values and values-congruent goals</a:t>
            </a:r>
            <a:endParaRPr lang="en-US" sz="2800" b="1" dirty="0"/>
          </a:p>
        </p:txBody>
      </p:sp>
      <p:pic>
        <p:nvPicPr>
          <p:cNvPr id="6" name="j0313970.jpg"/>
          <p:cNvPicPr>
            <a:picLocks noGrp="1" noChangeAspect="1"/>
          </p:cNvPicPr>
          <p:nvPr>
            <p:ph type="pic" sz="quarter" idx="11"/>
          </p:nvPr>
        </p:nvPicPr>
        <p:blipFill>
          <a:blip r:embed="rId3" cstate="print"/>
          <a:stretch>
            <a:fillRect/>
          </a:stretch>
        </p:blipFill>
        <p:spPr>
          <a:xfrm>
            <a:off x="4622800" y="1066800"/>
            <a:ext cx="3759200" cy="2819400"/>
          </a:xfr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28600" y="4191000"/>
            <a:ext cx="8298485" cy="1981200"/>
          </a:xfrm>
        </p:spPr>
        <p:txBody>
          <a:bodyPr>
            <a:noAutofit/>
          </a:bodyPr>
          <a:lstStyle>
            <a:extLst/>
          </a:lstStyle>
          <a:p>
            <a:r>
              <a:rPr sz="2800" b="1" dirty="0" smtClean="0">
                <a:solidFill>
                  <a:srgbClr val="FF0000"/>
                </a:solidFill>
              </a:rPr>
              <a:t>Sexual Identity: </a:t>
            </a:r>
            <a:r>
              <a:rPr lang="en-US" sz="2800" b="1" dirty="0" smtClean="0"/>
              <a:t>Most sexual thoughts and feelings revolve around some aspect of one’s sexual identity as a male or female</a:t>
            </a:r>
            <a:r>
              <a:rPr lang="en-US" sz="2000" dirty="0" smtClean="0"/>
              <a:t>.</a:t>
            </a:r>
            <a:br>
              <a:rPr lang="en-US" sz="2000" dirty="0" smtClean="0"/>
            </a:br>
            <a:endParaRPr lang="en-US" sz="2000" dirty="0"/>
          </a:p>
        </p:txBody>
      </p:sp>
      <p:sp>
        <p:nvSpPr>
          <p:cNvPr id="17" name="Rectangle 16"/>
          <p:cNvSpPr>
            <a:spLocks noGrp="1"/>
          </p:cNvSpPr>
          <p:nvPr>
            <p:ph type="body" sz="quarter" idx="10"/>
          </p:nvPr>
        </p:nvSpPr>
        <p:spPr>
          <a:xfrm>
            <a:off x="228600" y="6307456"/>
            <a:ext cx="8215746" cy="45719"/>
          </a:xfrm>
        </p:spPr>
        <p:txBody>
          <a:bodyPr/>
          <a:lstStyle/>
          <a:p>
            <a:endParaRPr lang="en-US" sz="2000" dirty="0" smtClean="0"/>
          </a:p>
          <a:p>
            <a:endParaRPr lang="en-US" sz="2000" dirty="0"/>
          </a:p>
        </p:txBody>
      </p:sp>
      <p:pic>
        <p:nvPicPr>
          <p:cNvPr id="6" name="j0313970.jpg"/>
          <p:cNvPicPr>
            <a:picLocks noGrp="1" noChangeAspect="1"/>
          </p:cNvPicPr>
          <p:nvPr>
            <p:ph type="pic" sz="quarter" idx="11"/>
          </p:nvPr>
        </p:nvPicPr>
        <p:blipFill>
          <a:blip r:embed="rId3" cstate="print"/>
          <a:stretch>
            <a:fillRect/>
          </a:stretch>
        </p:blipFill>
        <p:spPr>
          <a:xfrm>
            <a:off x="3423424" y="533400"/>
            <a:ext cx="4958576" cy="3505200"/>
          </a:xfr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0390471.jpg"/>
          <p:cNvPicPr>
            <a:picLocks noGrp="1" noChangeAspect="1"/>
          </p:cNvPicPr>
          <p:nvPr>
            <p:ph type="pic" sz="quarter" idx="10"/>
          </p:nvPr>
        </p:nvPicPr>
        <p:blipFill>
          <a:blip r:embed="rId3" cstate="print"/>
          <a:stretch>
            <a:fillRect/>
          </a:stretch>
        </p:blipFill>
        <p:spPr>
          <a:xfrm>
            <a:off x="419375" y="999188"/>
            <a:ext cx="4640305" cy="4640305"/>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sp>
        <p:nvSpPr>
          <p:cNvPr id="3" name="Rectangle 2"/>
          <p:cNvSpPr>
            <a:spLocks noGrp="1"/>
          </p:cNvSpPr>
          <p:nvPr>
            <p:ph type="body" sz="quarter" idx="11"/>
          </p:nvPr>
        </p:nvSpPr>
        <p:spPr>
          <a:xfrm>
            <a:off x="5257800" y="2895600"/>
            <a:ext cx="3505200" cy="3429000"/>
          </a:xfrm>
        </p:spPr>
        <p:txBody>
          <a:bodyPr/>
          <a:lstStyle>
            <a:extLst/>
          </a:lstStyle>
          <a:p>
            <a:r>
              <a:rPr lang="en-US" sz="2800" b="1" dirty="0" smtClean="0">
                <a:solidFill>
                  <a:srgbClr val="FF0000"/>
                </a:solidFill>
              </a:rPr>
              <a:t>Sexual Identity: </a:t>
            </a:r>
            <a:r>
              <a:rPr lang="en-US" sz="2800" b="1" dirty="0" smtClean="0"/>
              <a:t>there are four dimensions  of sexual identity:</a:t>
            </a:r>
          </a:p>
          <a:p>
            <a:r>
              <a:rPr lang="en-US" sz="2800" b="1" dirty="0" smtClean="0"/>
              <a:t>(1) biological sex</a:t>
            </a:r>
          </a:p>
          <a:p>
            <a:r>
              <a:rPr lang="en-US" sz="2800" b="1" dirty="0" smtClean="0"/>
              <a:t>(2) gender identity</a:t>
            </a:r>
          </a:p>
          <a:p>
            <a:r>
              <a:rPr lang="en-US" sz="2800" b="1" dirty="0" smtClean="0"/>
              <a:t>(3) gender role</a:t>
            </a:r>
          </a:p>
          <a:p>
            <a:r>
              <a:rPr lang="en-US" sz="2800" b="1" dirty="0" smtClean="0"/>
              <a:t>(4) sexual orientation</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b="1" dirty="0" smtClean="0"/>
              <a:t>Over the course of a lifetime, the mind creates a storehouse of personal scripts, mental images, and emotions related to each of the dimensions of one’s sexual identity </a:t>
            </a:r>
            <a:endParaRPr lang="en-US" sz="2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52400" y="3962400"/>
            <a:ext cx="8374685" cy="1676400"/>
          </a:xfrm>
        </p:spPr>
        <p:txBody>
          <a:bodyPr>
            <a:noAutofit/>
          </a:bodyPr>
          <a:lstStyle>
            <a:extLst/>
          </a:lstStyle>
          <a:p>
            <a:r>
              <a:rPr lang="en-US" sz="2800" b="1" dirty="0" smtClean="0">
                <a:solidFill>
                  <a:srgbClr val="FF0000"/>
                </a:solidFill>
              </a:rPr>
              <a:t>B</a:t>
            </a:r>
            <a:r>
              <a:rPr sz="2800" b="1" dirty="0" smtClean="0">
                <a:solidFill>
                  <a:srgbClr val="FF0000"/>
                </a:solidFill>
              </a:rPr>
              <a:t>iological Sex: </a:t>
            </a:r>
            <a:r>
              <a:rPr sz="2800" b="1" dirty="0" smtClean="0"/>
              <a:t>One's sexual anatomy and physiology influence his/her sexual identity throughout one's life. </a:t>
            </a:r>
            <a:r>
              <a:rPr sz="2000" dirty="0" smtClean="0"/>
              <a:t/>
            </a:r>
            <a:br>
              <a:rPr sz="2000" dirty="0" smtClean="0"/>
            </a:br>
            <a:r>
              <a:rPr sz="2000" dirty="0" smtClean="0"/>
              <a:t/>
            </a:r>
            <a:br>
              <a:rPr sz="2000" dirty="0" smtClean="0"/>
            </a:br>
            <a:endParaRPr lang="en-US" sz="2000" dirty="0"/>
          </a:p>
        </p:txBody>
      </p:sp>
      <p:sp>
        <p:nvSpPr>
          <p:cNvPr id="17" name="Rectangle 16"/>
          <p:cNvSpPr>
            <a:spLocks noGrp="1"/>
          </p:cNvSpPr>
          <p:nvPr>
            <p:ph type="body" sz="quarter" idx="10"/>
          </p:nvPr>
        </p:nvSpPr>
        <p:spPr>
          <a:xfrm>
            <a:off x="304800" y="5486400"/>
            <a:ext cx="8215746" cy="914400"/>
          </a:xfrm>
        </p:spPr>
        <p:txBody>
          <a:bodyPr/>
          <a:lstStyle/>
          <a:p>
            <a:r>
              <a:rPr lang="en-US" dirty="0" smtClean="0"/>
              <a:t>Ex: Females’ ability to conceive, carry a pregnancy to term, give birth, and breast feed an infant makes them very different from biological males</a:t>
            </a:r>
            <a:endParaRPr lang="en-US" dirty="0"/>
          </a:p>
        </p:txBody>
      </p:sp>
      <p:pic>
        <p:nvPicPr>
          <p:cNvPr id="6" name="j0313970.jpg"/>
          <p:cNvPicPr>
            <a:picLocks noGrp="1" noChangeAspect="1"/>
          </p:cNvPicPr>
          <p:nvPr>
            <p:ph type="pic" sz="quarter" idx="11"/>
          </p:nvPr>
        </p:nvPicPr>
        <p:blipFill>
          <a:blip r:embed="rId3" cstate="print"/>
          <a:stretch>
            <a:fillRect/>
          </a:stretch>
        </p:blipFill>
        <p:spPr>
          <a:xfrm>
            <a:off x="5638800" y="440755"/>
            <a:ext cx="2394585" cy="3445446"/>
          </a:xfr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0390471.jpg"/>
          <p:cNvPicPr>
            <a:picLocks noGrp="1" noChangeAspect="1"/>
          </p:cNvPicPr>
          <p:nvPr>
            <p:ph type="pic" sz="quarter" idx="10"/>
          </p:nvPr>
        </p:nvPicPr>
        <p:blipFill>
          <a:blip r:embed="rId3" cstate="print"/>
          <a:stretch>
            <a:fillRect/>
          </a:stretch>
        </p:blipFill>
        <p:spPr>
          <a:xfrm>
            <a:off x="419375" y="1579227"/>
            <a:ext cx="4640305" cy="3480228"/>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sp>
        <p:nvSpPr>
          <p:cNvPr id="3" name="Rectangle 2"/>
          <p:cNvSpPr>
            <a:spLocks noGrp="1"/>
          </p:cNvSpPr>
          <p:nvPr>
            <p:ph type="body" sz="quarter" idx="11"/>
          </p:nvPr>
        </p:nvSpPr>
        <p:spPr>
          <a:xfrm>
            <a:off x="5257800" y="2133600"/>
            <a:ext cx="3505200" cy="3657600"/>
          </a:xfrm>
        </p:spPr>
        <p:txBody>
          <a:bodyPr/>
          <a:lstStyle>
            <a:extLst/>
          </a:lstStyle>
          <a:p>
            <a:r>
              <a:rPr lang="en-US" sz="2800" b="1" dirty="0" smtClean="0">
                <a:solidFill>
                  <a:srgbClr val="FF0000"/>
                </a:solidFill>
              </a:rPr>
              <a:t>Gender Identity:</a:t>
            </a:r>
          </a:p>
          <a:p>
            <a:r>
              <a:rPr lang="en-US" sz="2800" b="1" dirty="0" smtClean="0"/>
              <a:t>gender identity is one’s internal picture of what it means to be a man or woman (or neither).</a:t>
            </a:r>
            <a:endParaRPr lang="en-US" sz="2800" b="1" dirty="0"/>
          </a:p>
          <a:p>
            <a:endParaRPr lang="en-US" sz="2400" dirty="0" smtClean="0"/>
          </a:p>
          <a:p>
            <a:r>
              <a:rPr lang="en-US" sz="2400" dirty="0" smtClean="0"/>
              <a:t>.</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66800" y="3962400"/>
            <a:ext cx="7391400" cy="2057400"/>
          </a:xfrm>
        </p:spPr>
        <p:txBody>
          <a:bodyPr>
            <a:noAutofit/>
          </a:bodyPr>
          <a:lstStyle>
            <a:extLst/>
          </a:lstStyle>
          <a:p>
            <a:r>
              <a:rPr lang="en-US" sz="2800" b="1" dirty="0" smtClean="0">
                <a:solidFill>
                  <a:srgbClr val="FF0000"/>
                </a:solidFill>
              </a:rPr>
              <a:t>Gender Role</a:t>
            </a:r>
            <a:r>
              <a:rPr sz="2800" b="1" dirty="0" smtClean="0">
                <a:solidFill>
                  <a:srgbClr val="FF0000"/>
                </a:solidFill>
              </a:rPr>
              <a:t>: </a:t>
            </a:r>
            <a:r>
              <a:rPr sz="2800" b="1" dirty="0" smtClean="0"/>
              <a:t>                  </a:t>
            </a:r>
            <a:br>
              <a:rPr sz="2800" b="1" dirty="0" smtClean="0"/>
            </a:br>
            <a:r>
              <a:rPr sz="2800" b="1" dirty="0" smtClean="0"/>
              <a:t>Gender role is one's external portrayal  of his/her gender identity.</a:t>
            </a:r>
            <a:endParaRPr lang="en-US" sz="2800" b="1" dirty="0"/>
          </a:p>
        </p:txBody>
      </p:sp>
      <p:pic>
        <p:nvPicPr>
          <p:cNvPr id="6" name="j0313970.jpg"/>
          <p:cNvPicPr>
            <a:picLocks noGrp="1" noChangeAspect="1"/>
          </p:cNvPicPr>
          <p:nvPr>
            <p:ph type="pic" sz="quarter" idx="11"/>
          </p:nvPr>
        </p:nvPicPr>
        <p:blipFill>
          <a:blip r:embed="rId3" cstate="print"/>
          <a:stretch>
            <a:fillRect/>
          </a:stretch>
        </p:blipFill>
        <p:spPr>
          <a:xfrm>
            <a:off x="5867400" y="827558"/>
            <a:ext cx="2438400" cy="3405586"/>
          </a:xfrm>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0390471.jpg"/>
          <p:cNvPicPr>
            <a:picLocks noGrp="1" noChangeAspect="1"/>
          </p:cNvPicPr>
          <p:nvPr>
            <p:ph type="pic" sz="quarter" idx="10"/>
          </p:nvPr>
        </p:nvPicPr>
        <p:blipFill>
          <a:blip r:embed="rId3" cstate="print"/>
          <a:stretch>
            <a:fillRect/>
          </a:stretch>
        </p:blipFill>
        <p:spPr>
          <a:xfrm>
            <a:off x="419375" y="1767159"/>
            <a:ext cx="4640305" cy="3104364"/>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sp>
        <p:nvSpPr>
          <p:cNvPr id="3" name="Rectangle 2"/>
          <p:cNvSpPr>
            <a:spLocks noGrp="1"/>
          </p:cNvSpPr>
          <p:nvPr>
            <p:ph type="body" sz="quarter" idx="11"/>
          </p:nvPr>
        </p:nvSpPr>
        <p:spPr>
          <a:xfrm>
            <a:off x="5334000" y="1447800"/>
            <a:ext cx="3429000" cy="4572000"/>
          </a:xfrm>
        </p:spPr>
        <p:txBody>
          <a:bodyPr/>
          <a:lstStyle>
            <a:extLst/>
          </a:lstStyle>
          <a:p>
            <a:r>
              <a:rPr lang="en-US" sz="2800" b="1" dirty="0" smtClean="0">
                <a:solidFill>
                  <a:srgbClr val="FF0000"/>
                </a:solidFill>
              </a:rPr>
              <a:t>SEXUAL ORIENTATION:  </a:t>
            </a:r>
            <a:r>
              <a:rPr lang="en-US" sz="2800" b="1" dirty="0" smtClean="0"/>
              <a:t>sexual orientation is one’s adult, free choice of sexual partners (both the object of desire and actual sex partners).</a:t>
            </a:r>
          </a:p>
          <a:p>
            <a:endParaRPr lang="en-US" sz="2400" b="1" dirty="0" smtClean="0"/>
          </a:p>
          <a:p>
            <a:r>
              <a:rPr lang="en-US" sz="1200" b="1" dirty="0" smtClean="0"/>
              <a:t>Photo: </a:t>
            </a:r>
            <a:r>
              <a:rPr lang="en-US" sz="1200" dirty="0" smtClean="0"/>
              <a:t>Gandolfo </a:t>
            </a:r>
            <a:r>
              <a:rPr lang="en-US" sz="1200" dirty="0" err="1" smtClean="0"/>
              <a:t>Cannatella</a:t>
            </a:r>
            <a:r>
              <a:rPr lang="en-US" sz="1200" dirty="0" smtClean="0"/>
              <a:t> / Shutterstock.com </a:t>
            </a:r>
            <a:endParaRPr lang="en-US" sz="1200" b="1"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0390471.jpg"/>
          <p:cNvPicPr>
            <a:picLocks noGrp="1" noChangeAspect="1"/>
          </p:cNvPicPr>
          <p:nvPr>
            <p:ph type="pic" sz="quarter" idx="10"/>
          </p:nvPr>
        </p:nvPicPr>
        <p:blipFill>
          <a:blip r:embed="rId3" cstate="print"/>
          <a:stretch>
            <a:fillRect/>
          </a:stretch>
        </p:blipFill>
        <p:spPr>
          <a:xfrm>
            <a:off x="682809" y="233241"/>
            <a:ext cx="4113437"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sp>
        <p:nvSpPr>
          <p:cNvPr id="3" name="Rectangle 2"/>
          <p:cNvSpPr>
            <a:spLocks noGrp="1"/>
          </p:cNvSpPr>
          <p:nvPr>
            <p:ph type="body" sz="quarter" idx="11"/>
          </p:nvPr>
        </p:nvSpPr>
        <p:spPr>
          <a:xfrm>
            <a:off x="5257800" y="914400"/>
            <a:ext cx="3505200" cy="4800600"/>
          </a:xfrm>
          <a:solidFill>
            <a:schemeClr val="bg1"/>
          </a:solidFill>
        </p:spPr>
        <p:txBody>
          <a:bodyPr/>
          <a:lstStyle>
            <a:extLst/>
          </a:lstStyle>
          <a:p>
            <a:r>
              <a:rPr lang="en-US" sz="2800" b="1" dirty="0" smtClean="0">
                <a:solidFill>
                  <a:srgbClr val="FF0000"/>
                </a:solidFill>
              </a:rPr>
              <a:t>Getting Stuck: </a:t>
            </a:r>
            <a:r>
              <a:rPr lang="en-US" sz="2800" b="1" dirty="0" smtClean="0"/>
              <a:t>Clients get stuck sexually when they fuse with outdated and unhelpful sexual thoughts personal scripts, mental images, and emotions related to their sexual identities.</a:t>
            </a:r>
          </a:p>
          <a:p>
            <a:endParaRPr lang="en-US" sz="2400" b="1"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28601" y="3962400"/>
            <a:ext cx="8298485" cy="1981200"/>
          </a:xfrm>
        </p:spPr>
        <p:txBody>
          <a:bodyPr>
            <a:noAutofit/>
          </a:bodyPr>
          <a:lstStyle>
            <a:extLst/>
          </a:lstStyle>
          <a:p>
            <a:r>
              <a:rPr lang="en-US" sz="2800" b="1" dirty="0" smtClean="0">
                <a:solidFill>
                  <a:srgbClr val="FF0000"/>
                </a:solidFill>
              </a:rPr>
              <a:t>G</a:t>
            </a:r>
            <a:r>
              <a:rPr sz="2800" b="1" dirty="0" smtClean="0">
                <a:solidFill>
                  <a:srgbClr val="FF0000"/>
                </a:solidFill>
              </a:rPr>
              <a:t>etting Unstuck: </a:t>
            </a:r>
            <a:r>
              <a:rPr sz="2800" b="1" dirty="0" smtClean="0"/>
              <a:t>breaking through barriers starts with helping clients identify their sexual values and set values-congruent goals to give their lives direction.  </a:t>
            </a:r>
            <a:endParaRPr lang="en-US" sz="2800" b="1" dirty="0"/>
          </a:p>
        </p:txBody>
      </p:sp>
      <p:pic>
        <p:nvPicPr>
          <p:cNvPr id="6" name="j0313970.jpg"/>
          <p:cNvPicPr>
            <a:picLocks noGrp="1" noChangeAspect="1"/>
          </p:cNvPicPr>
          <p:nvPr>
            <p:ph type="pic" sz="quarter" idx="11"/>
          </p:nvPr>
        </p:nvPicPr>
        <p:blipFill>
          <a:blip r:embed="rId3" cstate="print"/>
          <a:stretch>
            <a:fillRect/>
          </a:stretch>
        </p:blipFill>
        <p:spPr>
          <a:xfrm>
            <a:off x="5105400" y="535825"/>
            <a:ext cx="3365678" cy="3350375"/>
          </a:xfr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b="1" dirty="0" smtClean="0"/>
              <a:t>ACT principles and practices can be applied to clients and students who do not have DSM IV sexual disorders</a:t>
            </a:r>
            <a:endParaRPr lang="en-US" sz="2800" b="1" dirty="0"/>
          </a:p>
        </p:txBody>
      </p:sp>
      <p:sp>
        <p:nvSpPr>
          <p:cNvPr id="3" name="Subtitle 2"/>
          <p:cNvSpPr>
            <a:spLocks noGrp="1"/>
          </p:cNvSpPr>
          <p:nvPr>
            <p:ph type="subTitle" idx="1"/>
          </p:nvPr>
        </p:nvSpPr>
        <p:spPr/>
        <p:txBody>
          <a:bodyPr>
            <a:noAutofit/>
          </a:bodyPr>
          <a:lstStyle/>
          <a:p>
            <a:r>
              <a:rPr lang="en-US" sz="2800" b="1" dirty="0" smtClean="0">
                <a:solidFill>
                  <a:schemeClr val="tx1"/>
                </a:solidFill>
              </a:rPr>
              <a:t>The “worried well” have sexual problems concerns and worries that can be managed with ACT principles and practices</a:t>
            </a:r>
            <a:endParaRPr lang="en-US" sz="2800" b="1"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0390471.jpg"/>
          <p:cNvPicPr>
            <a:picLocks noGrp="1" noChangeAspect="1"/>
          </p:cNvPicPr>
          <p:nvPr>
            <p:ph type="pic" sz="quarter" idx="10"/>
          </p:nvPr>
        </p:nvPicPr>
        <p:blipFill>
          <a:blip r:embed="rId3" cstate="print"/>
          <a:stretch>
            <a:fillRect/>
          </a:stretch>
        </p:blipFill>
        <p:spPr>
          <a:xfrm>
            <a:off x="419375" y="1772573"/>
            <a:ext cx="4640305" cy="3093536"/>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sp>
        <p:nvSpPr>
          <p:cNvPr id="3" name="Rectangle 2"/>
          <p:cNvSpPr>
            <a:spLocks noGrp="1"/>
          </p:cNvSpPr>
          <p:nvPr>
            <p:ph type="body" sz="quarter" idx="11"/>
          </p:nvPr>
        </p:nvSpPr>
        <p:spPr/>
        <p:txBody>
          <a:bodyPr/>
          <a:lstStyle>
            <a:extLst/>
          </a:lstStyle>
          <a:p>
            <a:r>
              <a:rPr lang="en-US" sz="2800" b="1" dirty="0" smtClean="0">
                <a:solidFill>
                  <a:srgbClr val="FF0000"/>
                </a:solidFill>
              </a:rPr>
              <a:t>Getting Unstuck: </a:t>
            </a:r>
            <a:r>
              <a:rPr lang="en-US" sz="2800" b="1" dirty="0" smtClean="0"/>
              <a:t>Continues with mindfulness training. </a:t>
            </a:r>
            <a:endParaRPr lang="en-US" sz="2800" b="1" dirty="0"/>
          </a:p>
          <a:p>
            <a:r>
              <a:rPr lang="en-US" sz="2800" b="1" dirty="0" smtClean="0"/>
              <a:t>Becoming more mindful of both internal and external factors</a:t>
            </a:r>
            <a:r>
              <a:rPr lang="en-US" sz="2800" dirty="0" smtClean="0"/>
              <a:t>. </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0390471.jpg"/>
          <p:cNvPicPr>
            <a:picLocks noGrp="1" noChangeAspect="1"/>
          </p:cNvPicPr>
          <p:nvPr>
            <p:ph type="pic" sz="quarter" idx="10"/>
          </p:nvPr>
        </p:nvPicPr>
        <p:blipFill>
          <a:blip r:embed="rId3" cstate="print"/>
          <a:srcRect t="5662" b="5662"/>
          <a:stretch>
            <a:fillRect/>
          </a:stretch>
        </p:blipFill>
        <p:spPr>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sp>
        <p:nvSpPr>
          <p:cNvPr id="3" name="Rectangle 2"/>
          <p:cNvSpPr>
            <a:spLocks noGrp="1"/>
          </p:cNvSpPr>
          <p:nvPr>
            <p:ph type="body" sz="quarter" idx="11"/>
          </p:nvPr>
        </p:nvSpPr>
        <p:spPr>
          <a:xfrm>
            <a:off x="5257800" y="685800"/>
            <a:ext cx="3505200" cy="5257800"/>
          </a:xfrm>
        </p:spPr>
        <p:txBody>
          <a:bodyPr/>
          <a:lstStyle>
            <a:extLst/>
          </a:lstStyle>
          <a:p>
            <a:r>
              <a:rPr lang="en-US" sz="2800" b="1" dirty="0" smtClean="0">
                <a:solidFill>
                  <a:srgbClr val="FF0000"/>
                </a:solidFill>
              </a:rPr>
              <a:t>Getting Unstuck</a:t>
            </a:r>
            <a:r>
              <a:rPr lang="en-US" sz="2800" b="1" dirty="0" smtClean="0"/>
              <a:t>: Involves taking committed </a:t>
            </a:r>
            <a:r>
              <a:rPr lang="en-US" sz="2800" b="1" i="1" dirty="0" smtClean="0"/>
              <a:t>action, </a:t>
            </a:r>
            <a:r>
              <a:rPr lang="en-US" sz="2800" b="1" dirty="0" smtClean="0"/>
              <a:t>not just </a:t>
            </a:r>
            <a:r>
              <a:rPr lang="en-US" sz="2800" b="1" i="1" dirty="0" smtClean="0"/>
              <a:t>thinking about </a:t>
            </a:r>
            <a:r>
              <a:rPr lang="en-US" sz="2800" b="1" dirty="0" smtClean="0"/>
              <a:t>their goals. </a:t>
            </a:r>
          </a:p>
          <a:p>
            <a:endParaRPr lang="en-US" sz="2800" b="1" dirty="0" smtClean="0"/>
          </a:p>
          <a:p>
            <a:r>
              <a:rPr lang="en-US" sz="2800" b="1" dirty="0" smtClean="0"/>
              <a:t>It involves teaching them that they can’t figure everything out in their  heads. </a:t>
            </a:r>
            <a:endParaRPr lang="en-US" sz="2800"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28601" y="4267200"/>
            <a:ext cx="8298485" cy="1905000"/>
          </a:xfrm>
        </p:spPr>
        <p:txBody>
          <a:bodyPr>
            <a:noAutofit/>
          </a:bodyPr>
          <a:lstStyle>
            <a:extLst/>
          </a:lstStyle>
          <a:p>
            <a:r>
              <a:rPr sz="2800" b="1" dirty="0" smtClean="0">
                <a:solidFill>
                  <a:srgbClr val="FF0000"/>
                </a:solidFill>
              </a:rPr>
              <a:t>Getting Unstuck: </a:t>
            </a:r>
            <a:r>
              <a:rPr sz="2800" b="1" dirty="0" smtClean="0"/>
              <a:t>Continues with acceptance and willingness training, l</a:t>
            </a:r>
            <a:r>
              <a:rPr lang="en-US" sz="2800" b="1" dirty="0" smtClean="0"/>
              <a:t>earning how to co-exist with unhelpful thoughts and lack of control while taking values-congruent action</a:t>
            </a:r>
            <a:r>
              <a:rPr lang="en-US" sz="2400" b="1" dirty="0" smtClean="0"/>
              <a:t>.   </a:t>
            </a:r>
            <a:endParaRPr lang="en-US" sz="2400" b="1" dirty="0"/>
          </a:p>
        </p:txBody>
      </p:sp>
      <p:pic>
        <p:nvPicPr>
          <p:cNvPr id="6" name="j0313970.jpg"/>
          <p:cNvPicPr>
            <a:picLocks noGrp="1" noChangeAspect="1"/>
          </p:cNvPicPr>
          <p:nvPr>
            <p:ph type="pic" sz="quarter" idx="11"/>
          </p:nvPr>
        </p:nvPicPr>
        <p:blipFill>
          <a:blip r:embed="rId3" cstate="print"/>
          <a:stretch>
            <a:fillRect/>
          </a:stretch>
        </p:blipFill>
        <p:spPr>
          <a:xfrm>
            <a:off x="5867400" y="1066800"/>
            <a:ext cx="2438399" cy="3124200"/>
          </a:xfrm>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0390471.jpg"/>
          <p:cNvPicPr>
            <a:picLocks noGrp="1" noChangeAspect="1"/>
          </p:cNvPicPr>
          <p:nvPr>
            <p:ph type="pic" sz="quarter" idx="10"/>
          </p:nvPr>
        </p:nvPicPr>
        <p:blipFill>
          <a:blip r:embed="rId3" cstate="print"/>
          <a:stretch>
            <a:fillRect/>
          </a:stretch>
        </p:blipFill>
        <p:spPr>
          <a:xfrm>
            <a:off x="419375" y="1676400"/>
            <a:ext cx="4640305" cy="3200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sp>
        <p:nvSpPr>
          <p:cNvPr id="3" name="Rectangle 2"/>
          <p:cNvSpPr>
            <a:spLocks noGrp="1"/>
          </p:cNvSpPr>
          <p:nvPr>
            <p:ph type="body" sz="quarter" idx="11"/>
          </p:nvPr>
        </p:nvSpPr>
        <p:spPr>
          <a:xfrm>
            <a:off x="5257800" y="685800"/>
            <a:ext cx="3505200" cy="5715000"/>
          </a:xfrm>
        </p:spPr>
        <p:txBody>
          <a:bodyPr/>
          <a:lstStyle>
            <a:extLst/>
          </a:lstStyle>
          <a:p>
            <a:r>
              <a:rPr lang="en-US" sz="2800" b="1" dirty="0" smtClean="0">
                <a:solidFill>
                  <a:srgbClr val="FF0000"/>
                </a:solidFill>
              </a:rPr>
              <a:t>Getting Unstuck: </a:t>
            </a:r>
            <a:r>
              <a:rPr lang="en-US" sz="2800" b="1" dirty="0" smtClean="0"/>
              <a:t>Involves defusing from </a:t>
            </a:r>
            <a:r>
              <a:rPr lang="en-US" sz="2800" b="1" i="1" dirty="0" smtClean="0">
                <a:solidFill>
                  <a:srgbClr val="FF0000"/>
                </a:solidFill>
              </a:rPr>
              <a:t>unhelpful, outdated</a:t>
            </a:r>
            <a:r>
              <a:rPr lang="en-US" sz="2800" b="1" dirty="0" smtClean="0">
                <a:solidFill>
                  <a:srgbClr val="FF0000"/>
                </a:solidFill>
              </a:rPr>
              <a:t> </a:t>
            </a:r>
            <a:r>
              <a:rPr lang="en-US" sz="2800" b="1" dirty="0" smtClean="0"/>
              <a:t>sexual thoughts, personal scripts, mental images and emotions. </a:t>
            </a:r>
          </a:p>
          <a:p>
            <a:r>
              <a:rPr lang="en-US" sz="2800" b="1" dirty="0" smtClean="0"/>
              <a:t>Realizing that although they are ever-present they do not have to control clients’ present and future actions.</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28601" y="4038600"/>
            <a:ext cx="8298485" cy="2286000"/>
          </a:xfrm>
        </p:spPr>
        <p:txBody>
          <a:bodyPr>
            <a:noAutofit/>
          </a:bodyPr>
          <a:lstStyle>
            <a:extLst/>
          </a:lstStyle>
          <a:p>
            <a:r>
              <a:rPr sz="2800" b="1" dirty="0" smtClean="0">
                <a:solidFill>
                  <a:srgbClr val="FF0000"/>
                </a:solidFill>
              </a:rPr>
              <a:t>In Closing: </a:t>
            </a:r>
            <a:r>
              <a:rPr sz="2800" b="1" dirty="0" smtClean="0"/>
              <a:t>sexuality is a powerful life force that clients can unleash whenever they choose,  despite the unhelpful sexual baggage they carry around. They can drop the bags and move forward committing to the sexual life they want and deserve or they can let the bags weigh them down and keep them stuck</a:t>
            </a:r>
            <a:r>
              <a:rPr sz="2400" b="1" dirty="0" smtClean="0"/>
              <a:t>.</a:t>
            </a:r>
            <a:br>
              <a:rPr sz="2400" b="1" dirty="0" smtClean="0"/>
            </a:br>
            <a:endParaRPr lang="en-US" sz="2000" b="1" dirty="0"/>
          </a:p>
        </p:txBody>
      </p:sp>
      <p:pic>
        <p:nvPicPr>
          <p:cNvPr id="6" name="j0313970.jpg"/>
          <p:cNvPicPr>
            <a:picLocks noGrp="1" noChangeAspect="1"/>
          </p:cNvPicPr>
          <p:nvPr>
            <p:ph type="pic" sz="quarter" idx="11"/>
          </p:nvPr>
        </p:nvPicPr>
        <p:blipFill>
          <a:blip r:embed="rId3" cstate="print"/>
          <a:stretch>
            <a:fillRect/>
          </a:stretch>
        </p:blipFill>
        <p:spPr>
          <a:xfrm>
            <a:off x="5715000" y="228600"/>
            <a:ext cx="2590800" cy="3419856"/>
          </a:xfr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0390471.jpg"/>
          <p:cNvPicPr>
            <a:picLocks noGrp="1" noChangeAspect="1"/>
          </p:cNvPicPr>
          <p:nvPr>
            <p:ph type="pic" sz="quarter" idx="10"/>
          </p:nvPr>
        </p:nvPicPr>
        <p:blipFill>
          <a:blip r:embed="rId3" cstate="print"/>
          <a:stretch>
            <a:fillRect/>
          </a:stretch>
        </p:blipFill>
        <p:spPr>
          <a:xfrm>
            <a:off x="419375" y="268340"/>
            <a:ext cx="4640305" cy="610200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sp>
        <p:nvSpPr>
          <p:cNvPr id="3" name="Rectangle 2"/>
          <p:cNvSpPr>
            <a:spLocks noGrp="1"/>
          </p:cNvSpPr>
          <p:nvPr>
            <p:ph type="body" sz="quarter" idx="11"/>
          </p:nvPr>
        </p:nvSpPr>
        <p:spPr/>
        <p:txBody>
          <a:bodyPr/>
          <a:lstStyle>
            <a:extLst/>
          </a:lstStyle>
          <a:p>
            <a:r>
              <a:rPr lang="en-US" sz="2800" b="1" dirty="0" smtClean="0">
                <a:solidFill>
                  <a:srgbClr val="FF0000"/>
                </a:solidFill>
              </a:rPr>
              <a:t>SEX: </a:t>
            </a:r>
            <a:r>
              <a:rPr lang="en-US" sz="2800" b="1" dirty="0" smtClean="0"/>
              <a:t>The most powerful erogenous zone is between the ears in one’s mind, not between the  legs in one’s genitalia</a:t>
            </a:r>
            <a:r>
              <a:rPr lang="en-US" sz="2400" dirty="0" smtClean="0"/>
              <a:t>.</a:t>
            </a:r>
          </a:p>
          <a:p>
            <a:endParaRPr lang="en-US" sz="2400"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b="1" dirty="0" smtClean="0"/>
              <a:t>Sexual response begins and ends in the brain with the mind playing a key role in desire, arousal, orgasm, and satisfaction. </a:t>
            </a:r>
            <a:endParaRPr lang="en-US" sz="2800" b="1" dirty="0"/>
          </a:p>
        </p:txBody>
      </p:sp>
      <p:sp>
        <p:nvSpPr>
          <p:cNvPr id="3" name="Subtitle 2"/>
          <p:cNvSpPr>
            <a:spLocks noGrp="1"/>
          </p:cNvSpPr>
          <p:nvPr>
            <p:ph type="subTitle" idx="1"/>
          </p:nvPr>
        </p:nvSpPr>
        <p:spPr/>
        <p:txBody>
          <a:bodyPr>
            <a:normAutofit/>
          </a:bodyPr>
          <a:lstStyle/>
          <a:p>
            <a:r>
              <a:rPr lang="en-US" sz="2800" b="1" dirty="0" smtClean="0">
                <a:solidFill>
                  <a:schemeClr val="tx1"/>
                </a:solidFill>
              </a:rPr>
              <a:t>Most people do not know how to unleash the power of their sexual minds.</a:t>
            </a:r>
            <a:endParaRPr lang="en-US" sz="2800" b="1"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28601" y="4343400"/>
            <a:ext cx="8298485" cy="1447800"/>
          </a:xfrm>
        </p:spPr>
        <p:txBody>
          <a:bodyPr>
            <a:noAutofit/>
          </a:bodyPr>
          <a:lstStyle>
            <a:extLst/>
          </a:lstStyle>
          <a:p>
            <a:r>
              <a:rPr lang="en-US" sz="2800" b="1" dirty="0" smtClean="0">
                <a:solidFill>
                  <a:srgbClr val="FF0000"/>
                </a:solidFill>
              </a:rPr>
              <a:t>ACT: </a:t>
            </a:r>
            <a:r>
              <a:rPr lang="en-US" sz="2800" b="1" dirty="0" smtClean="0"/>
              <a:t>can help people unleash the power of their sexual minds by understanding and accepting how the mind processes sexual information</a:t>
            </a:r>
            <a:r>
              <a:rPr lang="en-US" sz="2000" b="1" dirty="0" smtClean="0"/>
              <a:t>.</a:t>
            </a:r>
            <a:r>
              <a:rPr lang="en-US" sz="2000" dirty="0" smtClean="0"/>
              <a:t/>
            </a:r>
            <a:br>
              <a:rPr lang="en-US" sz="2000" dirty="0" smtClean="0"/>
            </a:br>
            <a:endParaRPr lang="en-US" sz="2000" dirty="0"/>
          </a:p>
        </p:txBody>
      </p:sp>
      <p:pic>
        <p:nvPicPr>
          <p:cNvPr id="6" name="j0313970.jpg"/>
          <p:cNvPicPr>
            <a:picLocks noGrp="1" noChangeAspect="1"/>
          </p:cNvPicPr>
          <p:nvPr>
            <p:ph type="pic" sz="quarter" idx="11"/>
          </p:nvPr>
        </p:nvPicPr>
        <p:blipFill>
          <a:blip r:embed="rId3" cstate="print"/>
          <a:stretch>
            <a:fillRect/>
          </a:stretch>
        </p:blipFill>
        <p:spPr>
          <a:xfrm>
            <a:off x="5181600" y="685800"/>
            <a:ext cx="3200400" cy="3200400"/>
          </a:xfr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0390471.jpg"/>
          <p:cNvPicPr>
            <a:picLocks noGrp="1" noChangeAspect="1"/>
          </p:cNvPicPr>
          <p:nvPr>
            <p:ph type="pic" sz="quarter" idx="10"/>
          </p:nvPr>
        </p:nvPicPr>
        <p:blipFill>
          <a:blip r:embed="rId3" cstate="print"/>
          <a:stretch>
            <a:fillRect/>
          </a:stretch>
        </p:blipFill>
        <p:spPr>
          <a:xfrm>
            <a:off x="609600" y="1295400"/>
            <a:ext cx="4114800" cy="4358109"/>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sp>
        <p:nvSpPr>
          <p:cNvPr id="3" name="Rectangle 2"/>
          <p:cNvSpPr>
            <a:spLocks noGrp="1"/>
          </p:cNvSpPr>
          <p:nvPr>
            <p:ph type="body" sz="quarter" idx="11"/>
          </p:nvPr>
        </p:nvSpPr>
        <p:spPr>
          <a:xfrm>
            <a:off x="5257800" y="2057400"/>
            <a:ext cx="3505200" cy="4343400"/>
          </a:xfrm>
        </p:spPr>
        <p:txBody>
          <a:bodyPr/>
          <a:lstStyle>
            <a:extLst/>
          </a:lstStyle>
          <a:p>
            <a:r>
              <a:rPr lang="en-US" sz="2800" b="1" dirty="0" smtClean="0">
                <a:solidFill>
                  <a:srgbClr val="FF0000"/>
                </a:solidFill>
              </a:rPr>
              <a:t>THE SEXUAL MIND: </a:t>
            </a:r>
            <a:r>
              <a:rPr lang="en-US" sz="2800" b="1" dirty="0" smtClean="0"/>
              <a:t>The mind is a 24/7 thinking and feeling machine capable of cranking out an endless stream of sexual thoughts, personal scripts, mental images, and emotions</a:t>
            </a:r>
            <a:r>
              <a:rPr lang="en-US" sz="2800" dirty="0" smtClean="0"/>
              <a:t>. </a:t>
            </a:r>
            <a:endParaRPr lang="en-US" sz="28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676400"/>
          </a:xfrm>
        </p:spPr>
        <p:txBody>
          <a:bodyPr>
            <a:normAutofit/>
          </a:bodyPr>
          <a:lstStyle/>
          <a:p>
            <a:r>
              <a:rPr lang="en-US" sz="2800" b="1" dirty="0" smtClean="0"/>
              <a:t>As a values-neutral form of therapy ACT does not qualify sexual thoughts, personal scripts, mental images, and feelings as </a:t>
            </a:r>
            <a:r>
              <a:rPr lang="en-US" sz="2800" b="1" dirty="0" smtClean="0">
                <a:solidFill>
                  <a:srgbClr val="FF0000"/>
                </a:solidFill>
              </a:rPr>
              <a:t>good</a:t>
            </a:r>
            <a:r>
              <a:rPr lang="en-US" sz="2800" b="1" dirty="0" smtClean="0"/>
              <a:t>, </a:t>
            </a:r>
            <a:r>
              <a:rPr lang="en-US" sz="2800" b="1" dirty="0" smtClean="0">
                <a:solidFill>
                  <a:schemeClr val="accent6"/>
                </a:solidFill>
              </a:rPr>
              <a:t>bad, </a:t>
            </a:r>
            <a:r>
              <a:rPr lang="en-US" sz="2800" b="1" dirty="0" smtClean="0">
                <a:solidFill>
                  <a:schemeClr val="accent3"/>
                </a:solidFill>
              </a:rPr>
              <a:t>right, </a:t>
            </a:r>
            <a:r>
              <a:rPr lang="en-US" sz="2800" b="1" dirty="0" smtClean="0"/>
              <a:t>or </a:t>
            </a:r>
            <a:r>
              <a:rPr lang="en-US" sz="2800" b="1" dirty="0" smtClean="0">
                <a:solidFill>
                  <a:schemeClr val="accent1"/>
                </a:solidFill>
              </a:rPr>
              <a:t>wrong.</a:t>
            </a:r>
            <a:endParaRPr lang="en-US" sz="2800" b="1" dirty="0">
              <a:solidFill>
                <a:schemeClr val="accent1"/>
              </a:solidFill>
            </a:endParaRPr>
          </a:p>
        </p:txBody>
      </p:sp>
      <p:sp>
        <p:nvSpPr>
          <p:cNvPr id="3" name="Content Placeholder 2"/>
          <p:cNvSpPr>
            <a:spLocks noGrp="1"/>
          </p:cNvSpPr>
          <p:nvPr>
            <p:ph idx="1"/>
          </p:nvPr>
        </p:nvSpPr>
        <p:spPr>
          <a:xfrm>
            <a:off x="457200" y="4114800"/>
            <a:ext cx="8229600" cy="2011363"/>
          </a:xfrm>
        </p:spPr>
        <p:txBody>
          <a:bodyPr>
            <a:normAutofit/>
          </a:bodyPr>
          <a:lstStyle/>
          <a:p>
            <a:pPr>
              <a:buNone/>
            </a:pPr>
            <a:r>
              <a:rPr lang="en-US" sz="2800" b="1" dirty="0" smtClean="0"/>
              <a:t>Sexual thoughts, personal scripts, mental images, feelings are either </a:t>
            </a:r>
            <a:r>
              <a:rPr lang="en-US" sz="2800" b="1" dirty="0" smtClean="0">
                <a:solidFill>
                  <a:srgbClr val="FF0000"/>
                </a:solidFill>
              </a:rPr>
              <a:t>helpful </a:t>
            </a:r>
            <a:r>
              <a:rPr lang="en-US" sz="2800" b="1" dirty="0" smtClean="0"/>
              <a:t>or </a:t>
            </a:r>
            <a:r>
              <a:rPr lang="en-US" sz="2800" b="1" dirty="0" smtClean="0">
                <a:solidFill>
                  <a:schemeClr val="accent1"/>
                </a:solidFill>
              </a:rPr>
              <a:t>unhelpful </a:t>
            </a:r>
            <a:r>
              <a:rPr lang="en-US" sz="2800" b="1" dirty="0" smtClean="0"/>
              <a:t>in helping clients meet their values-congruent sexual goals.</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28601" y="4114800"/>
            <a:ext cx="8298485" cy="1752600"/>
          </a:xfrm>
        </p:spPr>
        <p:txBody>
          <a:bodyPr>
            <a:noAutofit/>
          </a:bodyPr>
          <a:lstStyle>
            <a:extLst/>
          </a:lstStyle>
          <a:p>
            <a:r>
              <a:rPr lang="en-US" sz="2800" b="1" dirty="0" smtClean="0">
                <a:solidFill>
                  <a:srgbClr val="FF0000"/>
                </a:solidFill>
              </a:rPr>
              <a:t>SEXUAL THINKING: </a:t>
            </a:r>
            <a:r>
              <a:rPr lang="en-US" sz="2800" b="1" dirty="0" smtClean="0"/>
              <a:t>Some of what the mind tells clients about their sexuality is very helpful in meeting their values-congruent sexual goals. </a:t>
            </a:r>
            <a:r>
              <a:rPr lang="en-US" sz="2000" dirty="0" smtClean="0"/>
              <a:t/>
            </a:r>
            <a:br>
              <a:rPr lang="en-US" sz="2000" dirty="0" smtClean="0"/>
            </a:br>
            <a:endParaRPr lang="en-US" sz="2000" dirty="0"/>
          </a:p>
        </p:txBody>
      </p:sp>
      <p:sp>
        <p:nvSpPr>
          <p:cNvPr id="17" name="Rectangle 16"/>
          <p:cNvSpPr>
            <a:spLocks noGrp="1"/>
          </p:cNvSpPr>
          <p:nvPr>
            <p:ph type="body" sz="quarter" idx="10"/>
          </p:nvPr>
        </p:nvSpPr>
        <p:spPr>
          <a:xfrm>
            <a:off x="304800" y="6307455"/>
            <a:ext cx="8215746" cy="45719"/>
          </a:xfrm>
        </p:spPr>
        <p:txBody>
          <a:bodyPr/>
          <a:lstStyle/>
          <a:p>
            <a:r>
              <a:rPr lang="en-US" sz="2000" dirty="0" smtClean="0"/>
              <a:t>.</a:t>
            </a:r>
            <a:endParaRPr lang="en-US" sz="2000" dirty="0"/>
          </a:p>
        </p:txBody>
      </p:sp>
      <p:pic>
        <p:nvPicPr>
          <p:cNvPr id="6" name="j0313970.jpg"/>
          <p:cNvPicPr>
            <a:picLocks noGrp="1" noChangeAspect="1"/>
          </p:cNvPicPr>
          <p:nvPr>
            <p:ph type="pic" sz="quarter" idx="11"/>
          </p:nvPr>
        </p:nvPicPr>
        <p:blipFill>
          <a:blip r:embed="rId3" cstate="print"/>
          <a:stretch>
            <a:fillRect/>
          </a:stretch>
        </p:blipFill>
        <p:spPr>
          <a:xfrm>
            <a:off x="5791200" y="545345"/>
            <a:ext cx="2607840" cy="3340855"/>
          </a:xfr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28601" y="3962400"/>
            <a:ext cx="8298485" cy="2057400"/>
          </a:xfrm>
        </p:spPr>
        <p:txBody>
          <a:bodyPr>
            <a:noAutofit/>
          </a:bodyPr>
          <a:lstStyle>
            <a:extLst/>
          </a:lstStyle>
          <a:p>
            <a:r>
              <a:rPr lang="en-US" sz="2800" b="1" dirty="0" smtClean="0">
                <a:solidFill>
                  <a:srgbClr val="FF0000"/>
                </a:solidFill>
              </a:rPr>
              <a:t>SEXUAL THINKING: </a:t>
            </a:r>
            <a:r>
              <a:rPr lang="en-US" sz="2800" b="1" dirty="0" smtClean="0"/>
              <a:t>and some of what it tells them is not very helpful and can contribute to getting stuck in a sexual rut</a:t>
            </a:r>
            <a:r>
              <a:rPr lang="en-US" sz="2800" dirty="0" smtClean="0"/>
              <a:t>.</a:t>
            </a:r>
            <a:br>
              <a:rPr lang="en-US" sz="2800" dirty="0" smtClean="0"/>
            </a:br>
            <a:r>
              <a:rPr lang="en-US" sz="2800" dirty="0" smtClean="0"/>
              <a:t/>
            </a:r>
            <a:br>
              <a:rPr lang="en-US" sz="2800" dirty="0" smtClean="0"/>
            </a:br>
            <a:r>
              <a:rPr lang="en-US" sz="2800" b="1" dirty="0" smtClean="0">
                <a:solidFill>
                  <a:srgbClr val="FF0000"/>
                </a:solidFill>
              </a:rPr>
              <a:t>Remember</a:t>
            </a:r>
            <a:r>
              <a:rPr lang="en-US" sz="2800" b="1" dirty="0" smtClean="0"/>
              <a:t>: they are not dysfunctional, just stuck.</a:t>
            </a:r>
            <a:endParaRPr lang="en-US" sz="2800" b="1" dirty="0"/>
          </a:p>
        </p:txBody>
      </p:sp>
      <p:pic>
        <p:nvPicPr>
          <p:cNvPr id="6" name="j0313970.jpg"/>
          <p:cNvPicPr>
            <a:picLocks noGrp="1" noChangeAspect="1"/>
          </p:cNvPicPr>
          <p:nvPr>
            <p:ph type="pic" sz="quarter" idx="11"/>
          </p:nvPr>
        </p:nvPicPr>
        <p:blipFill>
          <a:blip r:embed="rId3" cstate="print"/>
          <a:stretch>
            <a:fillRect/>
          </a:stretch>
        </p:blipFill>
        <p:spPr>
          <a:xfrm>
            <a:off x="4387202" y="1143000"/>
            <a:ext cx="3764374" cy="2514600"/>
          </a:xfrm>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gnite ACB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Ignite ACBS</Template>
  <TotalTime>0</TotalTime>
  <Words>729</Words>
  <Application>Microsoft Office PowerPoint</Application>
  <PresentationFormat>On-screen Show (4:3)</PresentationFormat>
  <Paragraphs>66</Paragraphs>
  <Slides>24</Slides>
  <Notes>20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Ignite ACBS</vt:lpstr>
      <vt:lpstr>Office Theme</vt:lpstr>
      <vt:lpstr>Sex-ACT; using acceptance and commitment therapy to help clients manage sexual concerns, problems, and worries</vt:lpstr>
      <vt:lpstr>ACT principles and practices can be applied to clients and students who do not have DSM IV sexual disorders</vt:lpstr>
      <vt:lpstr>Slide 3</vt:lpstr>
      <vt:lpstr>Sexual response begins and ends in the brain with the mind playing a key role in desire, arousal, orgasm, and satisfaction. </vt:lpstr>
      <vt:lpstr>ACT: can help people unleash the power of their sexual minds by understanding and accepting how the mind processes sexual information. </vt:lpstr>
      <vt:lpstr>Slide 6</vt:lpstr>
      <vt:lpstr>As a values-neutral form of therapy ACT does not qualify sexual thoughts, personal scripts, mental images, and feelings as good, bad, right, or wrong.</vt:lpstr>
      <vt:lpstr>SEXUAL THINKING: Some of what the mind tells clients about their sexuality is very helpful in meeting their values-congruent sexual goals.  </vt:lpstr>
      <vt:lpstr>SEXUAL THINKING: and some of what it tells them is not very helpful and can contribute to getting stuck in a sexual rut.  Remember: they are not dysfunctional, just stuck.</vt:lpstr>
      <vt:lpstr>Helpful thoughts, personal scripts, mental images and emotions:                       support one's sexual values and values-congruent goals</vt:lpstr>
      <vt:lpstr>Sexual Identity: Most sexual thoughts and feelings revolve around some aspect of one’s sexual identity as a male or female. </vt:lpstr>
      <vt:lpstr>Slide 12</vt:lpstr>
      <vt:lpstr>Over the course of a lifetime, the mind creates a storehouse of personal scripts, mental images, and emotions related to each of the dimensions of one’s sexual identity </vt:lpstr>
      <vt:lpstr>Biological Sex: One's sexual anatomy and physiology influence his/her sexual identity throughout one's life.   </vt:lpstr>
      <vt:lpstr>Slide 15</vt:lpstr>
      <vt:lpstr>Gender Role:                    Gender role is one's external portrayal  of his/her gender identity.</vt:lpstr>
      <vt:lpstr>Slide 17</vt:lpstr>
      <vt:lpstr>Slide 18</vt:lpstr>
      <vt:lpstr>Getting Unstuck: breaking through barriers starts with helping clients identify their sexual values and set values-congruent goals to give their lives direction.  </vt:lpstr>
      <vt:lpstr>Slide 20</vt:lpstr>
      <vt:lpstr>Slide 21</vt:lpstr>
      <vt:lpstr>Getting Unstuck: Continues with acceptance and willingness training, learning how to co-exist with unhelpful thoughts and lack of control while taking values-congruent action.   </vt:lpstr>
      <vt:lpstr>Slide 23</vt:lpstr>
      <vt:lpstr>In Closing: sexuality is a powerful life force that clients can unleash whenever they choose,  despite the unhelpful sexual baggage they carry around. They can drop the bags and move forward committing to the sexual life they want and deserve or they can let the bags weigh them down and keep them stuck.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2012-07-11T19:02:57Z</dcterms:created>
  <dcterms:modified xsi:type="dcterms:W3CDTF">2012-07-13T19:59:49Z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